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94" r:id="rId19"/>
    <p:sldId id="275" r:id="rId20"/>
    <p:sldId id="276" r:id="rId21"/>
    <p:sldId id="277" r:id="rId22"/>
    <p:sldId id="278" r:id="rId23"/>
    <p:sldId id="279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03" autoAdjust="0"/>
    <p:restoredTop sz="94660"/>
  </p:normalViewPr>
  <p:slideViewPr>
    <p:cSldViewPr>
      <p:cViewPr varScale="1">
        <p:scale>
          <a:sx n="103" d="100"/>
          <a:sy n="103" d="100"/>
        </p:scale>
        <p:origin x="222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7DADA-0FAD-43CD-A7A5-55D5536AE03D}" type="datetimeFigureOut">
              <a:rPr lang="en-GB" smtClean="0"/>
              <a:t>19/10/2016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298B7-65C9-463C-936A-847C403FE85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7DADA-0FAD-43CD-A7A5-55D5536AE03D}" type="datetimeFigureOut">
              <a:rPr lang="en-GB" smtClean="0"/>
              <a:t>19/10/2016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298B7-65C9-463C-936A-847C403FE85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7DADA-0FAD-43CD-A7A5-55D5536AE03D}" type="datetimeFigureOut">
              <a:rPr lang="en-GB" smtClean="0"/>
              <a:t>19/10/2016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298B7-65C9-463C-936A-847C403FE85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7DADA-0FAD-43CD-A7A5-55D5536AE03D}" type="datetimeFigureOut">
              <a:rPr lang="en-GB" smtClean="0"/>
              <a:t>19/10/2016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298B7-65C9-463C-936A-847C403FE85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7DADA-0FAD-43CD-A7A5-55D5536AE03D}" type="datetimeFigureOut">
              <a:rPr lang="en-GB" smtClean="0"/>
              <a:t>19/10/2016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298B7-65C9-463C-936A-847C403FE85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7DADA-0FAD-43CD-A7A5-55D5536AE03D}" type="datetimeFigureOut">
              <a:rPr lang="en-GB" smtClean="0"/>
              <a:t>19/10/2016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298B7-65C9-463C-936A-847C403FE85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7DADA-0FAD-43CD-A7A5-55D5536AE03D}" type="datetimeFigureOut">
              <a:rPr lang="en-GB" smtClean="0"/>
              <a:t>19/10/2016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298B7-65C9-463C-936A-847C403FE85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7DADA-0FAD-43CD-A7A5-55D5536AE03D}" type="datetimeFigureOut">
              <a:rPr lang="en-GB" smtClean="0"/>
              <a:t>19/10/2016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298B7-65C9-463C-936A-847C403FE85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7DADA-0FAD-43CD-A7A5-55D5536AE03D}" type="datetimeFigureOut">
              <a:rPr lang="en-GB" smtClean="0"/>
              <a:t>19/10/2016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298B7-65C9-463C-936A-847C403FE85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7DADA-0FAD-43CD-A7A5-55D5536AE03D}" type="datetimeFigureOut">
              <a:rPr lang="en-GB" smtClean="0"/>
              <a:t>19/10/2016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298B7-65C9-463C-936A-847C403FE85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7DADA-0FAD-43CD-A7A5-55D5536AE03D}" type="datetimeFigureOut">
              <a:rPr lang="en-GB" smtClean="0"/>
              <a:t>19/10/2016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298B7-65C9-463C-936A-847C403FE85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7DADA-0FAD-43CD-A7A5-55D5536AE03D}" type="datetimeFigureOut">
              <a:rPr lang="en-GB" smtClean="0"/>
              <a:t>19/10/2016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A298B7-65C9-463C-936A-847C403FE85A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 descr="nvivo-page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vivo-page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vivo-page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vivo-page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vivo-page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vivo-page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vivo-page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vivo-page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vivo-page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vivo-page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vivo-page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vivo-page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vivo-page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vivo-page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vivo-page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vivo-page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vivo-page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vivo-page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vivo-page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vivo-page2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vivo-page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vivo-page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vivo-page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vivo-page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vivo-page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vivo-page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vivo-page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vivo-page3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vivo-page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vivo-page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vivo-page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vivo-page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vivo-page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vivo-page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vivo-page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vivo-page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0</Words>
  <Application>Microsoft Office PowerPoint</Application>
  <PresentationFormat>On-screen Show (4:3)</PresentationFormat>
  <Paragraphs>0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9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Hayley Fahy</dc:creator>
  <cp:lastModifiedBy>Fahy, Hayley</cp:lastModifiedBy>
  <cp:revision>4</cp:revision>
  <dcterms:created xsi:type="dcterms:W3CDTF">2016-10-18T21:31:38Z</dcterms:created>
  <dcterms:modified xsi:type="dcterms:W3CDTF">2016-10-19T13:25:43Z</dcterms:modified>
</cp:coreProperties>
</file>