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0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103" d="100"/>
          <a:sy n="103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3C33D-AE6A-4B94-8167-83557B34D958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6327-270B-4E67-9682-990AF341F96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Qualitative research analysis-page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Hayley Fahy</dc:creator>
  <cp:lastModifiedBy>Fahy, Hayley</cp:lastModifiedBy>
  <cp:revision>27</cp:revision>
  <dcterms:created xsi:type="dcterms:W3CDTF">2016-10-18T15:01:16Z</dcterms:created>
  <dcterms:modified xsi:type="dcterms:W3CDTF">2016-10-19T13:24:29Z</dcterms:modified>
</cp:coreProperties>
</file>