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56" r:id="rId5"/>
    <p:sldId id="267" r:id="rId6"/>
    <p:sldId id="262" r:id="rId7"/>
    <p:sldId id="263" r:id="rId8"/>
    <p:sldId id="259" r:id="rId9"/>
    <p:sldId id="264" r:id="rId10"/>
    <p:sldId id="265" r:id="rId11"/>
    <p:sldId id="258" r:id="rId12"/>
    <p:sldId id="266" r:id="rId13"/>
    <p:sldId id="268" r:id="rId14"/>
    <p:sldId id="270" r:id="rId15"/>
    <p:sldId id="271" r:id="rId16"/>
    <p:sldId id="272" r:id="rId17"/>
    <p:sldId id="273" r:id="rId18"/>
    <p:sldId id="274" r:id="rId19"/>
    <p:sldId id="275" r:id="rId20"/>
    <p:sldId id="299" r:id="rId21"/>
    <p:sldId id="294" r:id="rId22"/>
    <p:sldId id="295" r:id="rId23"/>
    <p:sldId id="296" r:id="rId24"/>
    <p:sldId id="297"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8" r:id="rId42"/>
    <p:sldId id="292" r:id="rId43"/>
    <p:sldId id="293"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2CD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F1462-0081-467C-A831-7D0C26F4A09E}" v="1026" dt="2023-04-18T20:42:07.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snapToGrid="0" snapToObjects="1">
      <p:cViewPr varScale="1">
        <p:scale>
          <a:sx n="62" d="100"/>
          <a:sy n="62" d="100"/>
        </p:scale>
        <p:origin x="828"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agan, Tracy" userId="fe513fdc-522a-4d59-945a-17a2d5cb04d6" providerId="ADAL" clId="{7CEF1462-0081-467C-A831-7D0C26F4A09E}"/>
    <pc:docChg chg="modSld">
      <pc:chgData name="Branagan, Tracy" userId="fe513fdc-522a-4d59-945a-17a2d5cb04d6" providerId="ADAL" clId="{7CEF1462-0081-467C-A831-7D0C26F4A09E}" dt="2023-04-18T20:42:07.094" v="1161" actId="962"/>
      <pc:docMkLst>
        <pc:docMk/>
      </pc:docMkLst>
      <pc:sldChg chg="modSp mod">
        <pc:chgData name="Branagan, Tracy" userId="fe513fdc-522a-4d59-945a-17a2d5cb04d6" providerId="ADAL" clId="{7CEF1462-0081-467C-A831-7D0C26F4A09E}" dt="2023-04-18T20:42:07.094" v="1161" actId="962"/>
        <pc:sldMkLst>
          <pc:docMk/>
          <pc:sldMk cId="2960873843" sldId="256"/>
        </pc:sldMkLst>
        <pc:spChg chg="mod">
          <ac:chgData name="Branagan, Tracy" userId="fe513fdc-522a-4d59-945a-17a2d5cb04d6" providerId="ADAL" clId="{7CEF1462-0081-467C-A831-7D0C26F4A09E}" dt="2023-04-18T20:41:52.818" v="1100" actId="962"/>
          <ac:spMkLst>
            <pc:docMk/>
            <pc:sldMk cId="2960873843" sldId="256"/>
            <ac:spMk id="2" creationId="{AAB2F3F2-7D2D-884B-9F4A-88BCBC199C06}"/>
          </ac:spMkLst>
        </pc:spChg>
        <pc:picChg chg="mod">
          <ac:chgData name="Branagan, Tracy" userId="fe513fdc-522a-4d59-945a-17a2d5cb04d6" providerId="ADAL" clId="{7CEF1462-0081-467C-A831-7D0C26F4A09E}" dt="2023-04-18T20:16:57.553" v="21" actId="962"/>
          <ac:picMkLst>
            <pc:docMk/>
            <pc:sldMk cId="2960873843" sldId="256"/>
            <ac:picMk id="4" creationId="{FADE5209-2640-EF7B-36E1-A4A8B34C8CB5}"/>
          </ac:picMkLst>
        </pc:picChg>
        <pc:picChg chg="mod">
          <ac:chgData name="Branagan, Tracy" userId="fe513fdc-522a-4d59-945a-17a2d5cb04d6" providerId="ADAL" clId="{7CEF1462-0081-467C-A831-7D0C26F4A09E}" dt="2023-04-18T20:42:07.094" v="1161" actId="962"/>
          <ac:picMkLst>
            <pc:docMk/>
            <pc:sldMk cId="2960873843" sldId="256"/>
            <ac:picMk id="5" creationId="{3CCA592F-61F3-4AC3-BA74-E6D156AD9EB9}"/>
          </ac:picMkLst>
        </pc:picChg>
        <pc:picChg chg="mod">
          <ac:chgData name="Branagan, Tracy" userId="fe513fdc-522a-4d59-945a-17a2d5cb04d6" providerId="ADAL" clId="{7CEF1462-0081-467C-A831-7D0C26F4A09E}" dt="2023-04-18T20:41:31.973" v="1070" actId="962"/>
          <ac:picMkLst>
            <pc:docMk/>
            <pc:sldMk cId="2960873843" sldId="256"/>
            <ac:picMk id="6" creationId="{85264E28-15D3-2F4D-4F7C-ABC4369A39AB}"/>
          </ac:picMkLst>
        </pc:picChg>
      </pc:sldChg>
      <pc:sldChg chg="modSp mod">
        <pc:chgData name="Branagan, Tracy" userId="fe513fdc-522a-4d59-945a-17a2d5cb04d6" providerId="ADAL" clId="{7CEF1462-0081-467C-A831-7D0C26F4A09E}" dt="2023-04-18T20:19:20.721" v="323" actId="962"/>
        <pc:sldMkLst>
          <pc:docMk/>
          <pc:sldMk cId="2780071472" sldId="258"/>
        </pc:sldMkLst>
        <pc:spChg chg="mod">
          <ac:chgData name="Branagan, Tracy" userId="fe513fdc-522a-4d59-945a-17a2d5cb04d6" providerId="ADAL" clId="{7CEF1462-0081-467C-A831-7D0C26F4A09E}" dt="2023-04-18T20:19:09.374" v="319" actId="962"/>
          <ac:spMkLst>
            <pc:docMk/>
            <pc:sldMk cId="2780071472" sldId="258"/>
            <ac:spMk id="5" creationId="{C7835B5E-4621-9D3F-E791-E922F2E8164E}"/>
          </ac:spMkLst>
        </pc:spChg>
        <pc:spChg chg="mod">
          <ac:chgData name="Branagan, Tracy" userId="fe513fdc-522a-4d59-945a-17a2d5cb04d6" providerId="ADAL" clId="{7CEF1462-0081-467C-A831-7D0C26F4A09E}" dt="2023-04-18T20:19:12.366" v="320" actId="962"/>
          <ac:spMkLst>
            <pc:docMk/>
            <pc:sldMk cId="2780071472" sldId="258"/>
            <ac:spMk id="14" creationId="{B9F270C5-74DD-3F59-A091-5B76DEE25CD3}"/>
          </ac:spMkLst>
        </pc:spChg>
        <pc:spChg chg="mod">
          <ac:chgData name="Branagan, Tracy" userId="fe513fdc-522a-4d59-945a-17a2d5cb04d6" providerId="ADAL" clId="{7CEF1462-0081-467C-A831-7D0C26F4A09E}" dt="2023-04-18T20:19:15.507" v="321" actId="962"/>
          <ac:spMkLst>
            <pc:docMk/>
            <pc:sldMk cId="2780071472" sldId="258"/>
            <ac:spMk id="16" creationId="{FE5BCA65-FE9E-C779-3E3B-609398E9D713}"/>
          </ac:spMkLst>
        </pc:spChg>
        <pc:spChg chg="mod">
          <ac:chgData name="Branagan, Tracy" userId="fe513fdc-522a-4d59-945a-17a2d5cb04d6" providerId="ADAL" clId="{7CEF1462-0081-467C-A831-7D0C26F4A09E}" dt="2023-04-18T20:19:18.182" v="322" actId="962"/>
          <ac:spMkLst>
            <pc:docMk/>
            <pc:sldMk cId="2780071472" sldId="258"/>
            <ac:spMk id="27" creationId="{15ECA3CF-8FDB-66BC-ABC0-950177EBA8E3}"/>
          </ac:spMkLst>
        </pc:spChg>
        <pc:spChg chg="mod">
          <ac:chgData name="Branagan, Tracy" userId="fe513fdc-522a-4d59-945a-17a2d5cb04d6" providerId="ADAL" clId="{7CEF1462-0081-467C-A831-7D0C26F4A09E}" dt="2023-04-18T20:19:20.721" v="323" actId="962"/>
          <ac:spMkLst>
            <pc:docMk/>
            <pc:sldMk cId="2780071472" sldId="258"/>
            <ac:spMk id="28" creationId="{26F44761-893B-EE57-DAF2-6A30A7960923}"/>
          </ac:spMkLst>
        </pc:spChg>
        <pc:graphicFrameChg chg="mod">
          <ac:chgData name="Branagan, Tracy" userId="fe513fdc-522a-4d59-945a-17a2d5cb04d6" providerId="ADAL" clId="{7CEF1462-0081-467C-A831-7D0C26F4A09E}" dt="2023-04-18T20:18:58.332" v="318" actId="962"/>
          <ac:graphicFrameMkLst>
            <pc:docMk/>
            <pc:sldMk cId="2780071472" sldId="258"/>
            <ac:graphicFrameMk id="4" creationId="{8C7148F7-353B-ADFD-DBD4-293DA396097A}"/>
          </ac:graphicFrameMkLst>
        </pc:graphicFrameChg>
      </pc:sldChg>
      <pc:sldChg chg="modSp mod">
        <pc:chgData name="Branagan, Tracy" userId="fe513fdc-522a-4d59-945a-17a2d5cb04d6" providerId="ADAL" clId="{7CEF1462-0081-467C-A831-7D0C26F4A09E}" dt="2023-04-18T20:39:13.665" v="1017" actId="13244"/>
        <pc:sldMkLst>
          <pc:docMk/>
          <pc:sldMk cId="3453955761" sldId="259"/>
        </pc:sldMkLst>
        <pc:spChg chg="mod">
          <ac:chgData name="Branagan, Tracy" userId="fe513fdc-522a-4d59-945a-17a2d5cb04d6" providerId="ADAL" clId="{7CEF1462-0081-467C-A831-7D0C26F4A09E}" dt="2023-04-18T20:34:46.310" v="980" actId="962"/>
          <ac:spMkLst>
            <pc:docMk/>
            <pc:sldMk cId="3453955761" sldId="259"/>
            <ac:spMk id="3" creationId="{8E4D3FF5-22B3-7B4F-C099-0D2A64101E76}"/>
          </ac:spMkLst>
        </pc:spChg>
        <pc:spChg chg="mod">
          <ac:chgData name="Branagan, Tracy" userId="fe513fdc-522a-4d59-945a-17a2d5cb04d6" providerId="ADAL" clId="{7CEF1462-0081-467C-A831-7D0C26F4A09E}" dt="2023-04-18T20:34:54.359" v="992" actId="962"/>
          <ac:spMkLst>
            <pc:docMk/>
            <pc:sldMk cId="3453955761" sldId="259"/>
            <ac:spMk id="5" creationId="{C7835B5E-4621-9D3F-E791-E922F2E8164E}"/>
          </ac:spMkLst>
        </pc:spChg>
        <pc:spChg chg="mod">
          <ac:chgData name="Branagan, Tracy" userId="fe513fdc-522a-4d59-945a-17a2d5cb04d6" providerId="ADAL" clId="{7CEF1462-0081-467C-A831-7D0C26F4A09E}" dt="2023-04-18T20:39:13.665" v="1017" actId="13244"/>
          <ac:spMkLst>
            <pc:docMk/>
            <pc:sldMk cId="3453955761" sldId="259"/>
            <ac:spMk id="6" creationId="{E6743B6B-CC95-FC85-38DB-54754B7BDC2B}"/>
          </ac:spMkLst>
        </pc:spChg>
        <pc:spChg chg="mod">
          <ac:chgData name="Branagan, Tracy" userId="fe513fdc-522a-4d59-945a-17a2d5cb04d6" providerId="ADAL" clId="{7CEF1462-0081-467C-A831-7D0C26F4A09E}" dt="2023-04-18T20:37:42.573" v="1002" actId="13244"/>
          <ac:spMkLst>
            <pc:docMk/>
            <pc:sldMk cId="3453955761" sldId="259"/>
            <ac:spMk id="11" creationId="{F9439823-A1C5-D075-2F4E-C51EC427F3E9}"/>
          </ac:spMkLst>
        </pc:spChg>
        <pc:spChg chg="mod">
          <ac:chgData name="Branagan, Tracy" userId="fe513fdc-522a-4d59-945a-17a2d5cb04d6" providerId="ADAL" clId="{7CEF1462-0081-467C-A831-7D0C26F4A09E}" dt="2023-04-18T20:34:52.950" v="990" actId="962"/>
          <ac:spMkLst>
            <pc:docMk/>
            <pc:sldMk cId="3453955761" sldId="259"/>
            <ac:spMk id="12" creationId="{F7E2EF1E-789C-49A1-72D2-460DA0322CF2}"/>
          </ac:spMkLst>
        </pc:spChg>
        <pc:spChg chg="mod">
          <ac:chgData name="Branagan, Tracy" userId="fe513fdc-522a-4d59-945a-17a2d5cb04d6" providerId="ADAL" clId="{7CEF1462-0081-467C-A831-7D0C26F4A09E}" dt="2023-04-18T20:34:51.534" v="988" actId="962"/>
          <ac:spMkLst>
            <pc:docMk/>
            <pc:sldMk cId="3453955761" sldId="259"/>
            <ac:spMk id="13" creationId="{614B3D6B-B811-EF1B-6EE7-8D893FDC04C6}"/>
          </ac:spMkLst>
        </pc:spChg>
        <pc:spChg chg="mod">
          <ac:chgData name="Branagan, Tracy" userId="fe513fdc-522a-4d59-945a-17a2d5cb04d6" providerId="ADAL" clId="{7CEF1462-0081-467C-A831-7D0C26F4A09E}" dt="2023-04-18T20:34:50.089" v="986" actId="962"/>
          <ac:spMkLst>
            <pc:docMk/>
            <pc:sldMk cId="3453955761" sldId="259"/>
            <ac:spMk id="14" creationId="{B9F270C5-74DD-3F59-A091-5B76DEE25CD3}"/>
          </ac:spMkLst>
        </pc:spChg>
        <pc:spChg chg="mod">
          <ac:chgData name="Branagan, Tracy" userId="fe513fdc-522a-4d59-945a-17a2d5cb04d6" providerId="ADAL" clId="{7CEF1462-0081-467C-A831-7D0C26F4A09E}" dt="2023-04-18T20:34:48.828" v="984" actId="962"/>
          <ac:spMkLst>
            <pc:docMk/>
            <pc:sldMk cId="3453955761" sldId="259"/>
            <ac:spMk id="15" creationId="{75E95942-07B3-8C3E-FB9B-D291B7B6E9E1}"/>
          </ac:spMkLst>
        </pc:spChg>
        <pc:spChg chg="mod">
          <ac:chgData name="Branagan, Tracy" userId="fe513fdc-522a-4d59-945a-17a2d5cb04d6" providerId="ADAL" clId="{7CEF1462-0081-467C-A831-7D0C26F4A09E}" dt="2023-04-18T20:34:47.773" v="982" actId="962"/>
          <ac:spMkLst>
            <pc:docMk/>
            <pc:sldMk cId="3453955761" sldId="259"/>
            <ac:spMk id="16" creationId="{FE5BCA65-FE9E-C779-3E3B-609398E9D713}"/>
          </ac:spMkLst>
        </pc:spChg>
        <pc:spChg chg="mod">
          <ac:chgData name="Branagan, Tracy" userId="fe513fdc-522a-4d59-945a-17a2d5cb04d6" providerId="ADAL" clId="{7CEF1462-0081-467C-A831-7D0C26F4A09E}" dt="2023-04-18T20:37:45.272" v="1003" actId="13244"/>
          <ac:spMkLst>
            <pc:docMk/>
            <pc:sldMk cId="3453955761" sldId="259"/>
            <ac:spMk id="17" creationId="{31AA5723-7592-2105-46F7-20E9B50075BC}"/>
          </ac:spMkLst>
        </pc:spChg>
        <pc:spChg chg="mod">
          <ac:chgData name="Branagan, Tracy" userId="fe513fdc-522a-4d59-945a-17a2d5cb04d6" providerId="ADAL" clId="{7CEF1462-0081-467C-A831-7D0C26F4A09E}" dt="2023-04-18T20:37:48.440" v="1004" actId="13244"/>
          <ac:spMkLst>
            <pc:docMk/>
            <pc:sldMk cId="3453955761" sldId="259"/>
            <ac:spMk id="18" creationId="{1CFCF80A-9558-5943-08EB-4C980FBC8396}"/>
          </ac:spMkLst>
        </pc:spChg>
        <pc:spChg chg="mod">
          <ac:chgData name="Branagan, Tracy" userId="fe513fdc-522a-4d59-945a-17a2d5cb04d6" providerId="ADAL" clId="{7CEF1462-0081-467C-A831-7D0C26F4A09E}" dt="2023-04-18T20:37:52.079" v="1005" actId="13244"/>
          <ac:spMkLst>
            <pc:docMk/>
            <pc:sldMk cId="3453955761" sldId="259"/>
            <ac:spMk id="19" creationId="{4F154A00-F348-DEC7-389C-8875E42D409F}"/>
          </ac:spMkLst>
        </pc:spChg>
        <pc:spChg chg="mod">
          <ac:chgData name="Branagan, Tracy" userId="fe513fdc-522a-4d59-945a-17a2d5cb04d6" providerId="ADAL" clId="{7CEF1462-0081-467C-A831-7D0C26F4A09E}" dt="2023-04-18T20:37:54.929" v="1006" actId="13244"/>
          <ac:spMkLst>
            <pc:docMk/>
            <pc:sldMk cId="3453955761" sldId="259"/>
            <ac:spMk id="20" creationId="{590C4FAC-6891-2177-BCA7-81CB7A64CC11}"/>
          </ac:spMkLst>
        </pc:spChg>
        <pc:spChg chg="mod">
          <ac:chgData name="Branagan, Tracy" userId="fe513fdc-522a-4d59-945a-17a2d5cb04d6" providerId="ADAL" clId="{7CEF1462-0081-467C-A831-7D0C26F4A09E}" dt="2023-04-18T20:37:57.210" v="1007" actId="13244"/>
          <ac:spMkLst>
            <pc:docMk/>
            <pc:sldMk cId="3453955761" sldId="259"/>
            <ac:spMk id="21" creationId="{DA721ABB-009D-73C9-745A-8653906A587A}"/>
          </ac:spMkLst>
        </pc:spChg>
        <pc:spChg chg="mod">
          <ac:chgData name="Branagan, Tracy" userId="fe513fdc-522a-4d59-945a-17a2d5cb04d6" providerId="ADAL" clId="{7CEF1462-0081-467C-A831-7D0C26F4A09E}" dt="2023-04-18T20:38:00.015" v="1008" actId="13244"/>
          <ac:spMkLst>
            <pc:docMk/>
            <pc:sldMk cId="3453955761" sldId="259"/>
            <ac:spMk id="23" creationId="{43EA1012-8E82-4567-FE4D-12687491EB96}"/>
          </ac:spMkLst>
        </pc:spChg>
        <pc:graphicFrameChg chg="mod">
          <ac:chgData name="Branagan, Tracy" userId="fe513fdc-522a-4d59-945a-17a2d5cb04d6" providerId="ADAL" clId="{7CEF1462-0081-467C-A831-7D0C26F4A09E}" dt="2023-04-18T20:36:47.739" v="996" actId="962"/>
          <ac:graphicFrameMkLst>
            <pc:docMk/>
            <pc:sldMk cId="3453955761" sldId="259"/>
            <ac:graphicFrameMk id="4" creationId="{8C7148F7-353B-ADFD-DBD4-293DA396097A}"/>
          </ac:graphicFrameMkLst>
        </pc:graphicFrameChg>
      </pc:sldChg>
      <pc:sldChg chg="modSp">
        <pc:chgData name="Branagan, Tracy" userId="fe513fdc-522a-4d59-945a-17a2d5cb04d6" providerId="ADAL" clId="{7CEF1462-0081-467C-A831-7D0C26F4A09E}" dt="2023-04-18T20:33:52.297" v="963" actId="12100"/>
        <pc:sldMkLst>
          <pc:docMk/>
          <pc:sldMk cId="545671929" sldId="262"/>
        </pc:sldMkLst>
        <pc:graphicFrameChg chg="mod">
          <ac:chgData name="Branagan, Tracy" userId="fe513fdc-522a-4d59-945a-17a2d5cb04d6" providerId="ADAL" clId="{7CEF1462-0081-467C-A831-7D0C26F4A09E}" dt="2023-04-18T20:33:52.297" v="963" actId="12100"/>
          <ac:graphicFrameMkLst>
            <pc:docMk/>
            <pc:sldMk cId="545671929" sldId="262"/>
            <ac:graphicFrameMk id="4" creationId="{42C352A8-BACC-9CA7-9810-C9326600F334}"/>
          </ac:graphicFrameMkLst>
        </pc:graphicFrameChg>
      </pc:sldChg>
      <pc:sldChg chg="modSp">
        <pc:chgData name="Branagan, Tracy" userId="fe513fdc-522a-4d59-945a-17a2d5cb04d6" providerId="ADAL" clId="{7CEF1462-0081-467C-A831-7D0C26F4A09E}" dt="2023-04-18T20:37:31.996" v="1001" actId="13244"/>
        <pc:sldMkLst>
          <pc:docMk/>
          <pc:sldMk cId="390365996" sldId="266"/>
        </pc:sldMkLst>
        <pc:spChg chg="mod">
          <ac:chgData name="Branagan, Tracy" userId="fe513fdc-522a-4d59-945a-17a2d5cb04d6" providerId="ADAL" clId="{7CEF1462-0081-467C-A831-7D0C26F4A09E}" dt="2023-04-18T20:37:31.996" v="1001" actId="13244"/>
          <ac:spMkLst>
            <pc:docMk/>
            <pc:sldMk cId="390365996" sldId="266"/>
            <ac:spMk id="30" creationId="{D6F04C31-2AD0-54E6-6A2B-870CDCBD6835}"/>
          </ac:spMkLst>
        </pc:spChg>
        <pc:picChg chg="mod">
          <ac:chgData name="Branagan, Tracy" userId="fe513fdc-522a-4d59-945a-17a2d5cb04d6" providerId="ADAL" clId="{7CEF1462-0081-467C-A831-7D0C26F4A09E}" dt="2023-04-18T20:37:16.440" v="997" actId="962"/>
          <ac:picMkLst>
            <pc:docMk/>
            <pc:sldMk cId="390365996" sldId="266"/>
            <ac:picMk id="5" creationId="{9A4D7426-DE69-256D-7836-B53B6A91F014}"/>
          </ac:picMkLst>
        </pc:picChg>
        <pc:picChg chg="mod">
          <ac:chgData name="Branagan, Tracy" userId="fe513fdc-522a-4d59-945a-17a2d5cb04d6" providerId="ADAL" clId="{7CEF1462-0081-467C-A831-7D0C26F4A09E}" dt="2023-04-18T20:37:28.114" v="1000" actId="962"/>
          <ac:picMkLst>
            <pc:docMk/>
            <pc:sldMk cId="390365996" sldId="266"/>
            <ac:picMk id="7" creationId="{7C7CA72F-2CE8-3A1A-D34D-0B98A6245B14}"/>
          </ac:picMkLst>
        </pc:picChg>
        <pc:picChg chg="mod">
          <ac:chgData name="Branagan, Tracy" userId="fe513fdc-522a-4d59-945a-17a2d5cb04d6" providerId="ADAL" clId="{7CEF1462-0081-467C-A831-7D0C26F4A09E}" dt="2023-04-18T20:37:26.871" v="999" actId="962"/>
          <ac:picMkLst>
            <pc:docMk/>
            <pc:sldMk cId="390365996" sldId="266"/>
            <ac:picMk id="13" creationId="{744117AC-B6C7-0465-EF89-2DCC20ECC46E}"/>
          </ac:picMkLst>
        </pc:picChg>
        <pc:picChg chg="mod">
          <ac:chgData name="Branagan, Tracy" userId="fe513fdc-522a-4d59-945a-17a2d5cb04d6" providerId="ADAL" clId="{7CEF1462-0081-467C-A831-7D0C26F4A09E}" dt="2023-04-18T20:37:24.386" v="998" actId="962"/>
          <ac:picMkLst>
            <pc:docMk/>
            <pc:sldMk cId="390365996" sldId="266"/>
            <ac:picMk id="29" creationId="{8CA52703-5B29-C9E0-9C90-DF5F7FE77DE9}"/>
          </ac:picMkLst>
        </pc:picChg>
      </pc:sldChg>
      <pc:sldChg chg="modSp mod">
        <pc:chgData name="Branagan, Tracy" userId="fe513fdc-522a-4d59-945a-17a2d5cb04d6" providerId="ADAL" clId="{7CEF1462-0081-467C-A831-7D0C26F4A09E}" dt="2023-04-18T20:19:49.517" v="399" actId="962"/>
        <pc:sldMkLst>
          <pc:docMk/>
          <pc:sldMk cId="4027010141" sldId="271"/>
        </pc:sldMkLst>
        <pc:picChg chg="mod">
          <ac:chgData name="Branagan, Tracy" userId="fe513fdc-522a-4d59-945a-17a2d5cb04d6" providerId="ADAL" clId="{7CEF1462-0081-467C-A831-7D0C26F4A09E}" dt="2023-04-18T20:19:49.517" v="399" actId="962"/>
          <ac:picMkLst>
            <pc:docMk/>
            <pc:sldMk cId="4027010141" sldId="271"/>
            <ac:picMk id="3" creationId="{00000000-0000-0000-0000-000000000000}"/>
          </ac:picMkLst>
        </pc:picChg>
      </pc:sldChg>
      <pc:sldChg chg="modSp">
        <pc:chgData name="Branagan, Tracy" userId="fe513fdc-522a-4d59-945a-17a2d5cb04d6" providerId="ADAL" clId="{7CEF1462-0081-467C-A831-7D0C26F4A09E}" dt="2023-04-18T20:20:12.348" v="459" actId="962"/>
        <pc:sldMkLst>
          <pc:docMk/>
          <pc:sldMk cId="2546810219" sldId="272"/>
        </pc:sldMkLst>
        <pc:graphicFrameChg chg="mod">
          <ac:chgData name="Branagan, Tracy" userId="fe513fdc-522a-4d59-945a-17a2d5cb04d6" providerId="ADAL" clId="{7CEF1462-0081-467C-A831-7D0C26F4A09E}" dt="2023-04-18T20:20:12.348" v="459" actId="962"/>
          <ac:graphicFrameMkLst>
            <pc:docMk/>
            <pc:sldMk cId="2546810219" sldId="272"/>
            <ac:graphicFrameMk id="6" creationId="{00000000-0000-0000-0000-000000000000}"/>
          </ac:graphicFrameMkLst>
        </pc:graphicFrameChg>
      </pc:sldChg>
      <pc:sldChg chg="modSp">
        <pc:chgData name="Branagan, Tracy" userId="fe513fdc-522a-4d59-945a-17a2d5cb04d6" providerId="ADAL" clId="{7CEF1462-0081-467C-A831-7D0C26F4A09E}" dt="2023-04-18T20:40:27.104" v="1034" actId="20577"/>
        <pc:sldMkLst>
          <pc:docMk/>
          <pc:sldMk cId="259280720" sldId="273"/>
        </pc:sldMkLst>
        <pc:spChg chg="mod">
          <ac:chgData name="Branagan, Tracy" userId="fe513fdc-522a-4d59-945a-17a2d5cb04d6" providerId="ADAL" clId="{7CEF1462-0081-467C-A831-7D0C26F4A09E}" dt="2023-04-18T20:40:27.104" v="1034" actId="20577"/>
          <ac:spMkLst>
            <pc:docMk/>
            <pc:sldMk cId="259280720" sldId="273"/>
            <ac:spMk id="2" creationId="{00000000-0000-0000-0000-000000000000}"/>
          </ac:spMkLst>
        </pc:spChg>
        <pc:graphicFrameChg chg="mod">
          <ac:chgData name="Branagan, Tracy" userId="fe513fdc-522a-4d59-945a-17a2d5cb04d6" providerId="ADAL" clId="{7CEF1462-0081-467C-A831-7D0C26F4A09E}" dt="2023-04-18T20:20:24.320" v="473" actId="962"/>
          <ac:graphicFrameMkLst>
            <pc:docMk/>
            <pc:sldMk cId="259280720" sldId="273"/>
            <ac:graphicFrameMk id="4" creationId="{00000000-0000-0000-0000-000000000000}"/>
          </ac:graphicFrameMkLst>
        </pc:graphicFrameChg>
      </pc:sldChg>
      <pc:sldChg chg="modSp">
        <pc:chgData name="Branagan, Tracy" userId="fe513fdc-522a-4d59-945a-17a2d5cb04d6" providerId="ADAL" clId="{7CEF1462-0081-467C-A831-7D0C26F4A09E}" dt="2023-04-18T20:33:58.930" v="964" actId="12100"/>
        <pc:sldMkLst>
          <pc:docMk/>
          <pc:sldMk cId="2348008618" sldId="274"/>
        </pc:sldMkLst>
        <pc:graphicFrameChg chg="mod">
          <ac:chgData name="Branagan, Tracy" userId="fe513fdc-522a-4d59-945a-17a2d5cb04d6" providerId="ADAL" clId="{7CEF1462-0081-467C-A831-7D0C26F4A09E}" dt="2023-04-18T20:33:58.930" v="964" actId="12100"/>
          <ac:graphicFrameMkLst>
            <pc:docMk/>
            <pc:sldMk cId="2348008618" sldId="274"/>
            <ac:graphicFrameMk id="4" creationId="{00000000-0000-0000-0000-000000000000}"/>
          </ac:graphicFrameMkLst>
        </pc:graphicFrameChg>
      </pc:sldChg>
      <pc:sldChg chg="modSp">
        <pc:chgData name="Branagan, Tracy" userId="fe513fdc-522a-4d59-945a-17a2d5cb04d6" providerId="ADAL" clId="{7CEF1462-0081-467C-A831-7D0C26F4A09E}" dt="2023-04-18T20:38:28.108" v="1014" actId="13244"/>
        <pc:sldMkLst>
          <pc:docMk/>
          <pc:sldMk cId="3146472904" sldId="275"/>
        </pc:sldMkLst>
        <pc:spChg chg="mod">
          <ac:chgData name="Branagan, Tracy" userId="fe513fdc-522a-4d59-945a-17a2d5cb04d6" providerId="ADAL" clId="{7CEF1462-0081-467C-A831-7D0C26F4A09E}" dt="2023-04-18T20:38:28.108" v="1014" actId="13244"/>
          <ac:spMkLst>
            <pc:docMk/>
            <pc:sldMk cId="3146472904" sldId="275"/>
            <ac:spMk id="2" creationId="{00000000-0000-0000-0000-000000000000}"/>
          </ac:spMkLst>
        </pc:spChg>
        <pc:graphicFrameChg chg="mod">
          <ac:chgData name="Branagan, Tracy" userId="fe513fdc-522a-4d59-945a-17a2d5cb04d6" providerId="ADAL" clId="{7CEF1462-0081-467C-A831-7D0C26F4A09E}" dt="2023-04-18T20:20:58.490" v="633" actId="962"/>
          <ac:graphicFrameMkLst>
            <pc:docMk/>
            <pc:sldMk cId="3146472904" sldId="275"/>
            <ac:graphicFrameMk id="4" creationId="{6CAAAC8B-22D0-ADD2-047B-EB3DFEF3353A}"/>
          </ac:graphicFrameMkLst>
        </pc:graphicFrameChg>
        <pc:graphicFrameChg chg="mod">
          <ac:chgData name="Branagan, Tracy" userId="fe513fdc-522a-4d59-945a-17a2d5cb04d6" providerId="ADAL" clId="{7CEF1462-0081-467C-A831-7D0C26F4A09E}" dt="2023-04-18T20:21:24.495" v="637" actId="962"/>
          <ac:graphicFrameMkLst>
            <pc:docMk/>
            <pc:sldMk cId="3146472904" sldId="275"/>
            <ac:graphicFrameMk id="5" creationId="{00000000-0000-0000-0000-000000000000}"/>
          </ac:graphicFrameMkLst>
        </pc:graphicFrameChg>
      </pc:sldChg>
      <pc:sldChg chg="addSp modSp mod">
        <pc:chgData name="Branagan, Tracy" userId="fe513fdc-522a-4d59-945a-17a2d5cb04d6" providerId="ADAL" clId="{7CEF1462-0081-467C-A831-7D0C26F4A09E}" dt="2023-04-18T20:32:55.890" v="943" actId="20577"/>
        <pc:sldMkLst>
          <pc:docMk/>
          <pc:sldMk cId="73926162" sldId="276"/>
        </pc:sldMkLst>
        <pc:spChg chg="add mod">
          <ac:chgData name="Branagan, Tracy" userId="fe513fdc-522a-4d59-945a-17a2d5cb04d6" providerId="ADAL" clId="{7CEF1462-0081-467C-A831-7D0C26F4A09E}" dt="2023-04-18T20:32:55.890" v="943" actId="20577"/>
          <ac:spMkLst>
            <pc:docMk/>
            <pc:sldMk cId="73926162" sldId="276"/>
            <ac:spMk id="2" creationId="{00430400-BB0E-997C-CE8C-96A8FB7B9AC7}"/>
          </ac:spMkLst>
        </pc:spChg>
        <pc:graphicFrameChg chg="mod">
          <ac:chgData name="Branagan, Tracy" userId="fe513fdc-522a-4d59-945a-17a2d5cb04d6" providerId="ADAL" clId="{7CEF1462-0081-467C-A831-7D0C26F4A09E}" dt="2023-04-18T20:26:57.707" v="770" actId="962"/>
          <ac:graphicFrameMkLst>
            <pc:docMk/>
            <pc:sldMk cId="73926162" sldId="276"/>
            <ac:graphicFrameMk id="4" creationId="{00000000-0000-0000-0000-000000000000}"/>
          </ac:graphicFrameMkLst>
        </pc:graphicFrameChg>
      </pc:sldChg>
      <pc:sldChg chg="modSp">
        <pc:chgData name="Branagan, Tracy" userId="fe513fdc-522a-4d59-945a-17a2d5cb04d6" providerId="ADAL" clId="{7CEF1462-0081-467C-A831-7D0C26F4A09E}" dt="2023-04-18T20:40:54.532" v="1048" actId="20577"/>
        <pc:sldMkLst>
          <pc:docMk/>
          <pc:sldMk cId="1515696193" sldId="277"/>
        </pc:sldMkLst>
        <pc:spChg chg="mod">
          <ac:chgData name="Branagan, Tracy" userId="fe513fdc-522a-4d59-945a-17a2d5cb04d6" providerId="ADAL" clId="{7CEF1462-0081-467C-A831-7D0C26F4A09E}" dt="2023-04-18T20:40:54.532" v="1048" actId="20577"/>
          <ac:spMkLst>
            <pc:docMk/>
            <pc:sldMk cId="1515696193" sldId="277"/>
            <ac:spMk id="2" creationId="{00000000-0000-0000-0000-000000000000}"/>
          </ac:spMkLst>
        </pc:spChg>
        <pc:graphicFrameChg chg="mod">
          <ac:chgData name="Branagan, Tracy" userId="fe513fdc-522a-4d59-945a-17a2d5cb04d6" providerId="ADAL" clId="{7CEF1462-0081-467C-A831-7D0C26F4A09E}" dt="2023-04-18T20:27:31.875" v="802" actId="962"/>
          <ac:graphicFrameMkLst>
            <pc:docMk/>
            <pc:sldMk cId="1515696193" sldId="277"/>
            <ac:graphicFrameMk id="4" creationId="{00000000-0000-0000-0000-000000000000}"/>
          </ac:graphicFrameMkLst>
        </pc:graphicFrameChg>
      </pc:sldChg>
      <pc:sldChg chg="modSp mod">
        <pc:chgData name="Branagan, Tracy" userId="fe513fdc-522a-4d59-945a-17a2d5cb04d6" providerId="ADAL" clId="{7CEF1462-0081-467C-A831-7D0C26F4A09E}" dt="2023-04-18T20:28:10.224" v="807" actId="962"/>
        <pc:sldMkLst>
          <pc:docMk/>
          <pc:sldMk cId="904231868" sldId="278"/>
        </pc:sldMkLst>
        <pc:spChg chg="mod">
          <ac:chgData name="Branagan, Tracy" userId="fe513fdc-522a-4d59-945a-17a2d5cb04d6" providerId="ADAL" clId="{7CEF1462-0081-467C-A831-7D0C26F4A09E}" dt="2023-04-18T20:27:53.355" v="806" actId="962"/>
          <ac:spMkLst>
            <pc:docMk/>
            <pc:sldMk cId="904231868" sldId="278"/>
            <ac:spMk id="4" creationId="{00000000-0000-0000-0000-000000000000}"/>
          </ac:spMkLst>
        </pc:spChg>
        <pc:graphicFrameChg chg="mod">
          <ac:chgData name="Branagan, Tracy" userId="fe513fdc-522a-4d59-945a-17a2d5cb04d6" providerId="ADAL" clId="{7CEF1462-0081-467C-A831-7D0C26F4A09E}" dt="2023-04-18T20:28:10.224" v="807" actId="962"/>
          <ac:graphicFrameMkLst>
            <pc:docMk/>
            <pc:sldMk cId="904231868" sldId="278"/>
            <ac:graphicFrameMk id="6" creationId="{00000000-0000-0000-0000-000000000000}"/>
          </ac:graphicFrameMkLst>
        </pc:graphicFrameChg>
      </pc:sldChg>
      <pc:sldChg chg="modSp">
        <pc:chgData name="Branagan, Tracy" userId="fe513fdc-522a-4d59-945a-17a2d5cb04d6" providerId="ADAL" clId="{7CEF1462-0081-467C-A831-7D0C26F4A09E}" dt="2023-04-18T20:28:36.695" v="812" actId="962"/>
        <pc:sldMkLst>
          <pc:docMk/>
          <pc:sldMk cId="2612290825" sldId="279"/>
        </pc:sldMkLst>
        <pc:graphicFrameChg chg="mod">
          <ac:chgData name="Branagan, Tracy" userId="fe513fdc-522a-4d59-945a-17a2d5cb04d6" providerId="ADAL" clId="{7CEF1462-0081-467C-A831-7D0C26F4A09E}" dt="2023-04-18T20:28:36.695" v="812" actId="962"/>
          <ac:graphicFrameMkLst>
            <pc:docMk/>
            <pc:sldMk cId="2612290825" sldId="279"/>
            <ac:graphicFrameMk id="5" creationId="{00000000-0000-0000-0000-000000000000}"/>
          </ac:graphicFrameMkLst>
        </pc:graphicFrameChg>
      </pc:sldChg>
      <pc:sldChg chg="modSp">
        <pc:chgData name="Branagan, Tracy" userId="fe513fdc-522a-4d59-945a-17a2d5cb04d6" providerId="ADAL" clId="{7CEF1462-0081-467C-A831-7D0C26F4A09E}" dt="2023-04-18T20:28:40.646" v="813" actId="962"/>
        <pc:sldMkLst>
          <pc:docMk/>
          <pc:sldMk cId="889731580" sldId="280"/>
        </pc:sldMkLst>
        <pc:graphicFrameChg chg="mod">
          <ac:chgData name="Branagan, Tracy" userId="fe513fdc-522a-4d59-945a-17a2d5cb04d6" providerId="ADAL" clId="{7CEF1462-0081-467C-A831-7D0C26F4A09E}" dt="2023-04-18T20:28:40.646" v="813" actId="962"/>
          <ac:graphicFrameMkLst>
            <pc:docMk/>
            <pc:sldMk cId="889731580" sldId="280"/>
            <ac:graphicFrameMk id="4" creationId="{00000000-0000-0000-0000-000000000000}"/>
          </ac:graphicFrameMkLst>
        </pc:graphicFrameChg>
      </pc:sldChg>
      <pc:sldChg chg="modSp">
        <pc:chgData name="Branagan, Tracy" userId="fe513fdc-522a-4d59-945a-17a2d5cb04d6" providerId="ADAL" clId="{7CEF1462-0081-467C-A831-7D0C26F4A09E}" dt="2023-04-18T20:28:42.909" v="814" actId="962"/>
        <pc:sldMkLst>
          <pc:docMk/>
          <pc:sldMk cId="3260258216" sldId="281"/>
        </pc:sldMkLst>
        <pc:graphicFrameChg chg="mod">
          <ac:chgData name="Branagan, Tracy" userId="fe513fdc-522a-4d59-945a-17a2d5cb04d6" providerId="ADAL" clId="{7CEF1462-0081-467C-A831-7D0C26F4A09E}" dt="2023-04-18T20:28:42.909" v="814" actId="962"/>
          <ac:graphicFrameMkLst>
            <pc:docMk/>
            <pc:sldMk cId="3260258216" sldId="281"/>
            <ac:graphicFrameMk id="4" creationId="{00000000-0000-0000-0000-000000000000}"/>
          </ac:graphicFrameMkLst>
        </pc:graphicFrameChg>
      </pc:sldChg>
      <pc:sldChg chg="modSp">
        <pc:chgData name="Branagan, Tracy" userId="fe513fdc-522a-4d59-945a-17a2d5cb04d6" providerId="ADAL" clId="{7CEF1462-0081-467C-A831-7D0C26F4A09E}" dt="2023-04-18T20:28:45.016" v="815" actId="962"/>
        <pc:sldMkLst>
          <pc:docMk/>
          <pc:sldMk cId="2967336354" sldId="282"/>
        </pc:sldMkLst>
        <pc:graphicFrameChg chg="mod">
          <ac:chgData name="Branagan, Tracy" userId="fe513fdc-522a-4d59-945a-17a2d5cb04d6" providerId="ADAL" clId="{7CEF1462-0081-467C-A831-7D0C26F4A09E}" dt="2023-04-18T20:28:45.016" v="815" actId="962"/>
          <ac:graphicFrameMkLst>
            <pc:docMk/>
            <pc:sldMk cId="2967336354" sldId="282"/>
            <ac:graphicFrameMk id="4" creationId="{00000000-0000-0000-0000-000000000000}"/>
          </ac:graphicFrameMkLst>
        </pc:graphicFrameChg>
      </pc:sldChg>
      <pc:sldChg chg="modSp">
        <pc:chgData name="Branagan, Tracy" userId="fe513fdc-522a-4d59-945a-17a2d5cb04d6" providerId="ADAL" clId="{7CEF1462-0081-467C-A831-7D0C26F4A09E}" dt="2023-04-18T20:28:47.059" v="816" actId="962"/>
        <pc:sldMkLst>
          <pc:docMk/>
          <pc:sldMk cId="2965458322" sldId="283"/>
        </pc:sldMkLst>
        <pc:graphicFrameChg chg="mod">
          <ac:chgData name="Branagan, Tracy" userId="fe513fdc-522a-4d59-945a-17a2d5cb04d6" providerId="ADAL" clId="{7CEF1462-0081-467C-A831-7D0C26F4A09E}" dt="2023-04-18T20:28:47.059" v="816" actId="962"/>
          <ac:graphicFrameMkLst>
            <pc:docMk/>
            <pc:sldMk cId="2965458322" sldId="283"/>
            <ac:graphicFrameMk id="4" creationId="{00000000-0000-0000-0000-000000000000}"/>
          </ac:graphicFrameMkLst>
        </pc:graphicFrameChg>
      </pc:sldChg>
      <pc:sldChg chg="modSp">
        <pc:chgData name="Branagan, Tracy" userId="fe513fdc-522a-4d59-945a-17a2d5cb04d6" providerId="ADAL" clId="{7CEF1462-0081-467C-A831-7D0C26F4A09E}" dt="2023-04-18T20:28:49.898" v="817" actId="962"/>
        <pc:sldMkLst>
          <pc:docMk/>
          <pc:sldMk cId="3709997636" sldId="284"/>
        </pc:sldMkLst>
        <pc:graphicFrameChg chg="mod">
          <ac:chgData name="Branagan, Tracy" userId="fe513fdc-522a-4d59-945a-17a2d5cb04d6" providerId="ADAL" clId="{7CEF1462-0081-467C-A831-7D0C26F4A09E}" dt="2023-04-18T20:28:49.898" v="817" actId="962"/>
          <ac:graphicFrameMkLst>
            <pc:docMk/>
            <pc:sldMk cId="3709997636" sldId="284"/>
            <ac:graphicFrameMk id="5" creationId="{00000000-0000-0000-0000-000000000000}"/>
          </ac:graphicFrameMkLst>
        </pc:graphicFrameChg>
      </pc:sldChg>
      <pc:sldChg chg="modSp">
        <pc:chgData name="Branagan, Tracy" userId="fe513fdc-522a-4d59-945a-17a2d5cb04d6" providerId="ADAL" clId="{7CEF1462-0081-467C-A831-7D0C26F4A09E}" dt="2023-04-18T20:28:51.915" v="818" actId="962"/>
        <pc:sldMkLst>
          <pc:docMk/>
          <pc:sldMk cId="362005232" sldId="285"/>
        </pc:sldMkLst>
        <pc:graphicFrameChg chg="mod">
          <ac:chgData name="Branagan, Tracy" userId="fe513fdc-522a-4d59-945a-17a2d5cb04d6" providerId="ADAL" clId="{7CEF1462-0081-467C-A831-7D0C26F4A09E}" dt="2023-04-18T20:28:51.915" v="818" actId="962"/>
          <ac:graphicFrameMkLst>
            <pc:docMk/>
            <pc:sldMk cId="362005232" sldId="285"/>
            <ac:graphicFrameMk id="4" creationId="{00000000-0000-0000-0000-000000000000}"/>
          </ac:graphicFrameMkLst>
        </pc:graphicFrameChg>
      </pc:sldChg>
      <pc:sldChg chg="modSp">
        <pc:chgData name="Branagan, Tracy" userId="fe513fdc-522a-4d59-945a-17a2d5cb04d6" providerId="ADAL" clId="{7CEF1462-0081-467C-A831-7D0C26F4A09E}" dt="2023-04-18T20:28:54.143" v="819" actId="962"/>
        <pc:sldMkLst>
          <pc:docMk/>
          <pc:sldMk cId="1180597855" sldId="286"/>
        </pc:sldMkLst>
        <pc:graphicFrameChg chg="mod">
          <ac:chgData name="Branagan, Tracy" userId="fe513fdc-522a-4d59-945a-17a2d5cb04d6" providerId="ADAL" clId="{7CEF1462-0081-467C-A831-7D0C26F4A09E}" dt="2023-04-18T20:28:54.143" v="819" actId="962"/>
          <ac:graphicFrameMkLst>
            <pc:docMk/>
            <pc:sldMk cId="1180597855" sldId="286"/>
            <ac:graphicFrameMk id="4" creationId="{00000000-0000-0000-0000-000000000000}"/>
          </ac:graphicFrameMkLst>
        </pc:graphicFrameChg>
      </pc:sldChg>
      <pc:sldChg chg="modSp">
        <pc:chgData name="Branagan, Tracy" userId="fe513fdc-522a-4d59-945a-17a2d5cb04d6" providerId="ADAL" clId="{7CEF1462-0081-467C-A831-7D0C26F4A09E}" dt="2023-04-18T20:28:56.709" v="820" actId="962"/>
        <pc:sldMkLst>
          <pc:docMk/>
          <pc:sldMk cId="368070793" sldId="287"/>
        </pc:sldMkLst>
        <pc:graphicFrameChg chg="mod">
          <ac:chgData name="Branagan, Tracy" userId="fe513fdc-522a-4d59-945a-17a2d5cb04d6" providerId="ADAL" clId="{7CEF1462-0081-467C-A831-7D0C26F4A09E}" dt="2023-04-18T20:28:56.709" v="820" actId="962"/>
          <ac:graphicFrameMkLst>
            <pc:docMk/>
            <pc:sldMk cId="368070793" sldId="287"/>
            <ac:graphicFrameMk id="4" creationId="{00000000-0000-0000-0000-000000000000}"/>
          </ac:graphicFrameMkLst>
        </pc:graphicFrameChg>
      </pc:sldChg>
      <pc:sldChg chg="modSp">
        <pc:chgData name="Branagan, Tracy" userId="fe513fdc-522a-4d59-945a-17a2d5cb04d6" providerId="ADAL" clId="{7CEF1462-0081-467C-A831-7D0C26F4A09E}" dt="2023-04-18T20:28:58.822" v="821" actId="962"/>
        <pc:sldMkLst>
          <pc:docMk/>
          <pc:sldMk cId="2503065611" sldId="288"/>
        </pc:sldMkLst>
        <pc:graphicFrameChg chg="mod">
          <ac:chgData name="Branagan, Tracy" userId="fe513fdc-522a-4d59-945a-17a2d5cb04d6" providerId="ADAL" clId="{7CEF1462-0081-467C-A831-7D0C26F4A09E}" dt="2023-04-18T20:28:58.822" v="821" actId="962"/>
          <ac:graphicFrameMkLst>
            <pc:docMk/>
            <pc:sldMk cId="2503065611" sldId="288"/>
            <ac:graphicFrameMk id="4" creationId="{00000000-0000-0000-0000-000000000000}"/>
          </ac:graphicFrameMkLst>
        </pc:graphicFrameChg>
      </pc:sldChg>
      <pc:sldChg chg="modSp">
        <pc:chgData name="Branagan, Tracy" userId="fe513fdc-522a-4d59-945a-17a2d5cb04d6" providerId="ADAL" clId="{7CEF1462-0081-467C-A831-7D0C26F4A09E}" dt="2023-04-18T20:29:00.946" v="822" actId="962"/>
        <pc:sldMkLst>
          <pc:docMk/>
          <pc:sldMk cId="1773617093" sldId="289"/>
        </pc:sldMkLst>
        <pc:graphicFrameChg chg="mod">
          <ac:chgData name="Branagan, Tracy" userId="fe513fdc-522a-4d59-945a-17a2d5cb04d6" providerId="ADAL" clId="{7CEF1462-0081-467C-A831-7D0C26F4A09E}" dt="2023-04-18T20:29:00.946" v="822" actId="962"/>
          <ac:graphicFrameMkLst>
            <pc:docMk/>
            <pc:sldMk cId="1773617093" sldId="289"/>
            <ac:graphicFrameMk id="4" creationId="{00000000-0000-0000-0000-000000000000}"/>
          </ac:graphicFrameMkLst>
        </pc:graphicFrameChg>
      </pc:sldChg>
      <pc:sldChg chg="addSp modSp mod">
        <pc:chgData name="Branagan, Tracy" userId="fe513fdc-522a-4d59-945a-17a2d5cb04d6" providerId="ADAL" clId="{7CEF1462-0081-467C-A831-7D0C26F4A09E}" dt="2023-04-18T20:33:12.153" v="961" actId="20577"/>
        <pc:sldMkLst>
          <pc:docMk/>
          <pc:sldMk cId="3065487743" sldId="290"/>
        </pc:sldMkLst>
        <pc:spChg chg="add mod">
          <ac:chgData name="Branagan, Tracy" userId="fe513fdc-522a-4d59-945a-17a2d5cb04d6" providerId="ADAL" clId="{7CEF1462-0081-467C-A831-7D0C26F4A09E}" dt="2023-04-18T20:33:12.153" v="961" actId="20577"/>
          <ac:spMkLst>
            <pc:docMk/>
            <pc:sldMk cId="3065487743" sldId="290"/>
            <ac:spMk id="2" creationId="{648ADBAF-FFAC-6A8F-1145-855B5C99A00A}"/>
          </ac:spMkLst>
        </pc:spChg>
        <pc:graphicFrameChg chg="mod">
          <ac:chgData name="Branagan, Tracy" userId="fe513fdc-522a-4d59-945a-17a2d5cb04d6" providerId="ADAL" clId="{7CEF1462-0081-467C-A831-7D0C26F4A09E}" dt="2023-04-18T20:29:12.410" v="876" actId="962"/>
          <ac:graphicFrameMkLst>
            <pc:docMk/>
            <pc:sldMk cId="3065487743" sldId="290"/>
            <ac:graphicFrameMk id="4" creationId="{00000000-0000-0000-0000-000000000000}"/>
          </ac:graphicFrameMkLst>
        </pc:graphicFrameChg>
      </pc:sldChg>
      <pc:sldChg chg="modSp">
        <pc:chgData name="Branagan, Tracy" userId="fe513fdc-522a-4d59-945a-17a2d5cb04d6" providerId="ADAL" clId="{7CEF1462-0081-467C-A831-7D0C26F4A09E}" dt="2023-04-18T20:30:48.529" v="902" actId="962"/>
        <pc:sldMkLst>
          <pc:docMk/>
          <pc:sldMk cId="2829587168" sldId="291"/>
        </pc:sldMkLst>
        <pc:graphicFrameChg chg="mod">
          <ac:chgData name="Branagan, Tracy" userId="fe513fdc-522a-4d59-945a-17a2d5cb04d6" providerId="ADAL" clId="{7CEF1462-0081-467C-A831-7D0C26F4A09E}" dt="2023-04-18T20:30:48.529" v="902" actId="962"/>
          <ac:graphicFrameMkLst>
            <pc:docMk/>
            <pc:sldMk cId="2829587168" sldId="291"/>
            <ac:graphicFrameMk id="6" creationId="{00000000-0000-0000-0000-000000000000}"/>
          </ac:graphicFrameMkLst>
        </pc:graphicFrameChg>
      </pc:sldChg>
      <pc:sldChg chg="modSp">
        <pc:chgData name="Branagan, Tracy" userId="fe513fdc-522a-4d59-945a-17a2d5cb04d6" providerId="ADAL" clId="{7CEF1462-0081-467C-A831-7D0C26F4A09E}" dt="2023-04-18T20:32:38.631" v="932" actId="962"/>
        <pc:sldMkLst>
          <pc:docMk/>
          <pc:sldMk cId="3943926914" sldId="292"/>
        </pc:sldMkLst>
        <pc:graphicFrameChg chg="mod">
          <ac:chgData name="Branagan, Tracy" userId="fe513fdc-522a-4d59-945a-17a2d5cb04d6" providerId="ADAL" clId="{7CEF1462-0081-467C-A831-7D0C26F4A09E}" dt="2023-04-18T20:32:38.631" v="932" actId="962"/>
          <ac:graphicFrameMkLst>
            <pc:docMk/>
            <pc:sldMk cId="3943926914" sldId="292"/>
            <ac:graphicFrameMk id="4" creationId="{00000000-0000-0000-0000-000000000000}"/>
          </ac:graphicFrameMkLst>
        </pc:graphicFrameChg>
      </pc:sldChg>
      <pc:sldChg chg="modSp">
        <pc:chgData name="Branagan, Tracy" userId="fe513fdc-522a-4d59-945a-17a2d5cb04d6" providerId="ADAL" clId="{7CEF1462-0081-467C-A831-7D0C26F4A09E}" dt="2023-04-18T20:24:47.829" v="735" actId="962"/>
        <pc:sldMkLst>
          <pc:docMk/>
          <pc:sldMk cId="1835665338" sldId="294"/>
        </pc:sldMkLst>
        <pc:graphicFrameChg chg="mod">
          <ac:chgData name="Branagan, Tracy" userId="fe513fdc-522a-4d59-945a-17a2d5cb04d6" providerId="ADAL" clId="{7CEF1462-0081-467C-A831-7D0C26F4A09E}" dt="2023-04-18T20:24:47.829" v="735" actId="962"/>
          <ac:graphicFrameMkLst>
            <pc:docMk/>
            <pc:sldMk cId="1835665338" sldId="294"/>
            <ac:graphicFrameMk id="4" creationId="{00000000-0000-0000-0000-000000000000}"/>
          </ac:graphicFrameMkLst>
        </pc:graphicFrameChg>
      </pc:sldChg>
      <pc:sldChg chg="modSp mod">
        <pc:chgData name="Branagan, Tracy" userId="fe513fdc-522a-4d59-945a-17a2d5cb04d6" providerId="ADAL" clId="{7CEF1462-0081-467C-A831-7D0C26F4A09E}" dt="2023-04-18T20:26:49.476" v="750" actId="962"/>
        <pc:sldMkLst>
          <pc:docMk/>
          <pc:sldMk cId="4245253788" sldId="296"/>
        </pc:sldMkLst>
        <pc:spChg chg="mod">
          <ac:chgData name="Branagan, Tracy" userId="fe513fdc-522a-4d59-945a-17a2d5cb04d6" providerId="ADAL" clId="{7CEF1462-0081-467C-A831-7D0C26F4A09E}" dt="2023-04-18T20:26:13.947" v="749" actId="962"/>
          <ac:spMkLst>
            <pc:docMk/>
            <pc:sldMk cId="4245253788" sldId="296"/>
            <ac:spMk id="2" creationId="{00000000-0000-0000-0000-000000000000}"/>
          </ac:spMkLst>
        </pc:spChg>
        <pc:graphicFrameChg chg="mod">
          <ac:chgData name="Branagan, Tracy" userId="fe513fdc-522a-4d59-945a-17a2d5cb04d6" providerId="ADAL" clId="{7CEF1462-0081-467C-A831-7D0C26F4A09E}" dt="2023-04-18T20:26:49.476" v="750" actId="962"/>
          <ac:graphicFrameMkLst>
            <pc:docMk/>
            <pc:sldMk cId="4245253788" sldId="296"/>
            <ac:graphicFrameMk id="4" creationId="{00000000-0000-0000-0000-000000000000}"/>
          </ac:graphicFrameMkLst>
        </pc:graphicFrameChg>
      </pc:sldChg>
      <pc:sldChg chg="modSp mod">
        <pc:chgData name="Branagan, Tracy" userId="fe513fdc-522a-4d59-945a-17a2d5cb04d6" providerId="ADAL" clId="{7CEF1462-0081-467C-A831-7D0C26F4A09E}" dt="2023-04-18T20:31:58.494" v="918" actId="962"/>
        <pc:sldMkLst>
          <pc:docMk/>
          <pc:sldMk cId="2415702877" sldId="298"/>
        </pc:sldMkLst>
        <pc:spChg chg="mod">
          <ac:chgData name="Branagan, Tracy" userId="fe513fdc-522a-4d59-945a-17a2d5cb04d6" providerId="ADAL" clId="{7CEF1462-0081-467C-A831-7D0C26F4A09E}" dt="2023-04-18T20:31:45.093" v="916" actId="962"/>
          <ac:spMkLst>
            <pc:docMk/>
            <pc:sldMk cId="2415702877" sldId="298"/>
            <ac:spMk id="5" creationId="{00000000-0000-0000-0000-000000000000}"/>
          </ac:spMkLst>
        </pc:spChg>
        <pc:graphicFrameChg chg="mod">
          <ac:chgData name="Branagan, Tracy" userId="fe513fdc-522a-4d59-945a-17a2d5cb04d6" providerId="ADAL" clId="{7CEF1462-0081-467C-A831-7D0C26F4A09E}" dt="2023-04-18T20:31:58.494" v="918" actId="962"/>
          <ac:graphicFrameMkLst>
            <pc:docMk/>
            <pc:sldMk cId="2415702877" sldId="298"/>
            <ac:graphicFrameMk id="4" creationId="{00000000-0000-0000-0000-000000000000}"/>
          </ac:graphicFrameMkLst>
        </pc:graphicFrameChg>
        <pc:picChg chg="mod">
          <ac:chgData name="Branagan, Tracy" userId="fe513fdc-522a-4d59-945a-17a2d5cb04d6" providerId="ADAL" clId="{7CEF1462-0081-467C-A831-7D0C26F4A09E}" dt="2023-04-18T20:31:47.848" v="917" actId="962"/>
          <ac:picMkLst>
            <pc:docMk/>
            <pc:sldMk cId="2415702877" sldId="298"/>
            <ac:picMk id="6" creationId="{00000000-0000-0000-0000-000000000000}"/>
          </ac:picMkLst>
        </pc:picChg>
      </pc:sldChg>
      <pc:sldChg chg="modSp mod">
        <pc:chgData name="Branagan, Tracy" userId="fe513fdc-522a-4d59-945a-17a2d5cb04d6" providerId="ADAL" clId="{7CEF1462-0081-467C-A831-7D0C26F4A09E}" dt="2023-04-18T20:38:50.656" v="1016" actId="962"/>
        <pc:sldMkLst>
          <pc:docMk/>
          <pc:sldMk cId="3029471373" sldId="299"/>
        </pc:sldMkLst>
        <pc:spChg chg="mod">
          <ac:chgData name="Branagan, Tracy" userId="fe513fdc-522a-4d59-945a-17a2d5cb04d6" providerId="ADAL" clId="{7CEF1462-0081-467C-A831-7D0C26F4A09E}" dt="2023-04-18T20:38:48.729" v="1015" actId="13244"/>
          <ac:spMkLst>
            <pc:docMk/>
            <pc:sldMk cId="3029471373" sldId="299"/>
            <ac:spMk id="5" creationId="{00000000-0000-0000-0000-000000000000}"/>
          </ac:spMkLst>
        </pc:spChg>
        <pc:graphicFrameChg chg="mod">
          <ac:chgData name="Branagan, Tracy" userId="fe513fdc-522a-4d59-945a-17a2d5cb04d6" providerId="ADAL" clId="{7CEF1462-0081-467C-A831-7D0C26F4A09E}" dt="2023-04-18T20:38:50.656" v="1016" actId="962"/>
          <ac:graphicFrameMkLst>
            <pc:docMk/>
            <pc:sldMk cId="3029471373" sldId="299"/>
            <ac:graphicFrameMk id="4" creationId="{3A9192D1-C1CC-9116-74E8-01865C895852}"/>
          </ac:graphicFrameMkLst>
        </pc:graphicFrameChg>
      </pc:sldChg>
    </pc:docChg>
  </pc:docChgLst>
</pc:chgInfo>
</file>

<file path=ppt/diagrams/_rels/data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png"/></Relationships>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72C16-0545-47BA-8B23-0EAC7A11053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78C1042A-02C2-4FC3-B0D7-C58198DFDFB7}">
      <dgm:prSet phldrT="[Text]"/>
      <dgm:spPr/>
      <dgm:t>
        <a:bodyPr/>
        <a:lstStyle/>
        <a:p>
          <a:r>
            <a:rPr lang="en-GB" dirty="0"/>
            <a:t>Strategic engagement &amp; bilateral cooperation </a:t>
          </a:r>
        </a:p>
      </dgm:t>
    </dgm:pt>
    <dgm:pt modelId="{47DF1E50-6F06-45C6-B49C-CB46EB9F2BF6}" type="parTrans" cxnId="{CC3917BF-DF08-4402-A9DC-56F1E7C4A2CB}">
      <dgm:prSet/>
      <dgm:spPr/>
      <dgm:t>
        <a:bodyPr/>
        <a:lstStyle/>
        <a:p>
          <a:endParaRPr lang="en-GB"/>
        </a:p>
      </dgm:t>
    </dgm:pt>
    <dgm:pt modelId="{FD1AA242-B544-4546-BDAA-C5DEBBBC8B68}" type="sibTrans" cxnId="{CC3917BF-DF08-4402-A9DC-56F1E7C4A2CB}">
      <dgm:prSet/>
      <dgm:spPr/>
      <dgm:t>
        <a:bodyPr/>
        <a:lstStyle/>
        <a:p>
          <a:endParaRPr lang="en-GB"/>
        </a:p>
      </dgm:t>
    </dgm:pt>
    <dgm:pt modelId="{3A0628FD-BBF6-4BAE-89AB-BB300B3F85D5}">
      <dgm:prSet phldrT="[Text]"/>
      <dgm:spPr/>
      <dgm:t>
        <a:bodyPr/>
        <a:lstStyle/>
        <a:p>
          <a:r>
            <a:rPr lang="en-GB" dirty="0"/>
            <a:t>Create long term collaborations &amp; shared priorities &amp; expertise</a:t>
          </a:r>
        </a:p>
      </dgm:t>
    </dgm:pt>
    <dgm:pt modelId="{179C2119-D9A1-47E3-B130-4CCBAE72657B}" type="parTrans" cxnId="{9A0A1E01-45D5-472B-BBAF-68154AE5A29D}">
      <dgm:prSet/>
      <dgm:spPr/>
      <dgm:t>
        <a:bodyPr/>
        <a:lstStyle/>
        <a:p>
          <a:endParaRPr lang="en-GB"/>
        </a:p>
      </dgm:t>
    </dgm:pt>
    <dgm:pt modelId="{5531EE14-F384-4942-ADFA-4120EE4D8CC3}" type="sibTrans" cxnId="{9A0A1E01-45D5-472B-BBAF-68154AE5A29D}">
      <dgm:prSet/>
      <dgm:spPr/>
      <dgm:t>
        <a:bodyPr/>
        <a:lstStyle/>
        <a:p>
          <a:endParaRPr lang="en-GB"/>
        </a:p>
      </dgm:t>
    </dgm:pt>
    <dgm:pt modelId="{D64830C7-9E4F-45B3-A51F-CE2EBE99E323}">
      <dgm:prSet phldrT="[Text]"/>
      <dgm:spPr/>
      <dgm:t>
        <a:bodyPr/>
        <a:lstStyle/>
        <a:p>
          <a:r>
            <a:rPr lang="en-GB" dirty="0"/>
            <a:t>Establish the UK and Malaysia as centres of higher education excellence</a:t>
          </a:r>
        </a:p>
      </dgm:t>
    </dgm:pt>
    <dgm:pt modelId="{E127FA8E-3443-41FB-B611-18CA115DF7D5}" type="parTrans" cxnId="{FF1E02D9-982F-4E7A-9785-B20E5D28BAB4}">
      <dgm:prSet/>
      <dgm:spPr/>
      <dgm:t>
        <a:bodyPr/>
        <a:lstStyle/>
        <a:p>
          <a:endParaRPr lang="en-GB"/>
        </a:p>
      </dgm:t>
    </dgm:pt>
    <dgm:pt modelId="{F1090ADA-39A4-4913-8940-57BA776305E0}" type="sibTrans" cxnId="{FF1E02D9-982F-4E7A-9785-B20E5D28BAB4}">
      <dgm:prSet/>
      <dgm:spPr/>
      <dgm:t>
        <a:bodyPr/>
        <a:lstStyle/>
        <a:p>
          <a:endParaRPr lang="en-GB"/>
        </a:p>
      </dgm:t>
    </dgm:pt>
    <dgm:pt modelId="{35DEA56E-4357-4B8D-B654-2BE9574E37B3}">
      <dgm:prSet phldrT="[Text]"/>
      <dgm:spPr/>
      <dgm:t>
        <a:bodyPr/>
        <a:lstStyle/>
        <a:p>
          <a:r>
            <a:rPr lang="en-GB" dirty="0"/>
            <a:t>Create an environment to attract top academic talent</a:t>
          </a:r>
        </a:p>
      </dgm:t>
    </dgm:pt>
    <dgm:pt modelId="{E3FC5FF6-8F49-4452-8BE5-BC493A827FED}" type="parTrans" cxnId="{95A75639-AD50-47F1-9542-8005A01E7FF4}">
      <dgm:prSet/>
      <dgm:spPr/>
      <dgm:t>
        <a:bodyPr/>
        <a:lstStyle/>
        <a:p>
          <a:endParaRPr lang="en-GB"/>
        </a:p>
      </dgm:t>
    </dgm:pt>
    <dgm:pt modelId="{668B9027-7442-4DA5-8CDF-361860C0528F}" type="sibTrans" cxnId="{95A75639-AD50-47F1-9542-8005A01E7FF4}">
      <dgm:prSet/>
      <dgm:spPr/>
      <dgm:t>
        <a:bodyPr/>
        <a:lstStyle/>
        <a:p>
          <a:endParaRPr lang="en-GB"/>
        </a:p>
      </dgm:t>
    </dgm:pt>
    <dgm:pt modelId="{417441C5-7B52-41CB-8935-6FFAC9F12170}">
      <dgm:prSet phldrT="[Text]"/>
      <dgm:spPr/>
      <dgm:t>
        <a:bodyPr/>
        <a:lstStyle/>
        <a:p>
          <a:r>
            <a:rPr lang="en-GB" dirty="0"/>
            <a:t>Create a tangible impact to the HE sector in the UK and Malaysia</a:t>
          </a:r>
        </a:p>
      </dgm:t>
    </dgm:pt>
    <dgm:pt modelId="{A314CD9C-2B2C-44EE-A8CF-0D590E661EFD}" type="parTrans" cxnId="{9CDF6450-5C14-4273-B360-8543D34B5B3F}">
      <dgm:prSet/>
      <dgm:spPr/>
      <dgm:t>
        <a:bodyPr/>
        <a:lstStyle/>
        <a:p>
          <a:endParaRPr lang="en-GB"/>
        </a:p>
      </dgm:t>
    </dgm:pt>
    <dgm:pt modelId="{5465D301-0B11-47BC-91B6-A3CA0E9E734F}" type="sibTrans" cxnId="{9CDF6450-5C14-4273-B360-8543D34B5B3F}">
      <dgm:prSet/>
      <dgm:spPr/>
      <dgm:t>
        <a:bodyPr/>
        <a:lstStyle/>
        <a:p>
          <a:endParaRPr lang="en-GB"/>
        </a:p>
      </dgm:t>
    </dgm:pt>
    <dgm:pt modelId="{12E1DA43-EE34-4382-9BC8-F56738E6008E}" type="pres">
      <dgm:prSet presAssocID="{A3F72C16-0545-47BA-8B23-0EAC7A11053A}" presName="diagram" presStyleCnt="0">
        <dgm:presLayoutVars>
          <dgm:dir/>
          <dgm:resizeHandles val="exact"/>
        </dgm:presLayoutVars>
      </dgm:prSet>
      <dgm:spPr/>
    </dgm:pt>
    <dgm:pt modelId="{8470D240-43A1-45A8-91D3-8F3C57DBF2E4}" type="pres">
      <dgm:prSet presAssocID="{78C1042A-02C2-4FC3-B0D7-C58198DFDFB7}" presName="node" presStyleLbl="node1" presStyleIdx="0" presStyleCnt="5">
        <dgm:presLayoutVars>
          <dgm:bulletEnabled val="1"/>
        </dgm:presLayoutVars>
      </dgm:prSet>
      <dgm:spPr/>
    </dgm:pt>
    <dgm:pt modelId="{FFE6FF32-943F-4397-B272-581FDD9F3B6B}" type="pres">
      <dgm:prSet presAssocID="{FD1AA242-B544-4546-BDAA-C5DEBBBC8B68}" presName="sibTrans" presStyleCnt="0"/>
      <dgm:spPr/>
    </dgm:pt>
    <dgm:pt modelId="{A0FD452C-E518-4723-A31D-8B4AA08DEDA1}" type="pres">
      <dgm:prSet presAssocID="{3A0628FD-BBF6-4BAE-89AB-BB300B3F85D5}" presName="node" presStyleLbl="node1" presStyleIdx="1" presStyleCnt="5">
        <dgm:presLayoutVars>
          <dgm:bulletEnabled val="1"/>
        </dgm:presLayoutVars>
      </dgm:prSet>
      <dgm:spPr/>
    </dgm:pt>
    <dgm:pt modelId="{FBA0A720-4B08-4F4A-839D-095863E0EE74}" type="pres">
      <dgm:prSet presAssocID="{5531EE14-F384-4942-ADFA-4120EE4D8CC3}" presName="sibTrans" presStyleCnt="0"/>
      <dgm:spPr/>
    </dgm:pt>
    <dgm:pt modelId="{0904BF1E-AEFE-44A9-8C89-D8469940FA0F}" type="pres">
      <dgm:prSet presAssocID="{D64830C7-9E4F-45B3-A51F-CE2EBE99E323}" presName="node" presStyleLbl="node1" presStyleIdx="2" presStyleCnt="5">
        <dgm:presLayoutVars>
          <dgm:bulletEnabled val="1"/>
        </dgm:presLayoutVars>
      </dgm:prSet>
      <dgm:spPr/>
    </dgm:pt>
    <dgm:pt modelId="{2ACC1BE5-50E5-4FB0-ABC1-790ECBF6D4FC}" type="pres">
      <dgm:prSet presAssocID="{F1090ADA-39A4-4913-8940-57BA776305E0}" presName="sibTrans" presStyleCnt="0"/>
      <dgm:spPr/>
    </dgm:pt>
    <dgm:pt modelId="{1CA686B9-B0A6-40B4-A834-B0F31301BC70}" type="pres">
      <dgm:prSet presAssocID="{35DEA56E-4357-4B8D-B654-2BE9574E37B3}" presName="node" presStyleLbl="node1" presStyleIdx="3" presStyleCnt="5">
        <dgm:presLayoutVars>
          <dgm:bulletEnabled val="1"/>
        </dgm:presLayoutVars>
      </dgm:prSet>
      <dgm:spPr/>
    </dgm:pt>
    <dgm:pt modelId="{02CD8FC5-0D1E-4F4A-A474-AAC2D17C70CD}" type="pres">
      <dgm:prSet presAssocID="{668B9027-7442-4DA5-8CDF-361860C0528F}" presName="sibTrans" presStyleCnt="0"/>
      <dgm:spPr/>
    </dgm:pt>
    <dgm:pt modelId="{6FD6F064-2082-4B38-9686-48C21D287583}" type="pres">
      <dgm:prSet presAssocID="{417441C5-7B52-41CB-8935-6FFAC9F12170}" presName="node" presStyleLbl="node1" presStyleIdx="4" presStyleCnt="5">
        <dgm:presLayoutVars>
          <dgm:bulletEnabled val="1"/>
        </dgm:presLayoutVars>
      </dgm:prSet>
      <dgm:spPr/>
    </dgm:pt>
  </dgm:ptLst>
  <dgm:cxnLst>
    <dgm:cxn modelId="{9A0A1E01-45D5-472B-BBAF-68154AE5A29D}" srcId="{A3F72C16-0545-47BA-8B23-0EAC7A11053A}" destId="{3A0628FD-BBF6-4BAE-89AB-BB300B3F85D5}" srcOrd="1" destOrd="0" parTransId="{179C2119-D9A1-47E3-B130-4CCBAE72657B}" sibTransId="{5531EE14-F384-4942-ADFA-4120EE4D8CC3}"/>
    <dgm:cxn modelId="{54057203-0002-4CB1-BA95-E028C9C46765}" type="presOf" srcId="{3A0628FD-BBF6-4BAE-89AB-BB300B3F85D5}" destId="{A0FD452C-E518-4723-A31D-8B4AA08DEDA1}" srcOrd="0" destOrd="0" presId="urn:microsoft.com/office/officeart/2005/8/layout/default"/>
    <dgm:cxn modelId="{7E44FE34-57B6-4769-91CD-490FBE965516}" type="presOf" srcId="{78C1042A-02C2-4FC3-B0D7-C58198DFDFB7}" destId="{8470D240-43A1-45A8-91D3-8F3C57DBF2E4}" srcOrd="0" destOrd="0" presId="urn:microsoft.com/office/officeart/2005/8/layout/default"/>
    <dgm:cxn modelId="{95A75639-AD50-47F1-9542-8005A01E7FF4}" srcId="{A3F72C16-0545-47BA-8B23-0EAC7A11053A}" destId="{35DEA56E-4357-4B8D-B654-2BE9574E37B3}" srcOrd="3" destOrd="0" parTransId="{E3FC5FF6-8F49-4452-8BE5-BC493A827FED}" sibTransId="{668B9027-7442-4DA5-8CDF-361860C0528F}"/>
    <dgm:cxn modelId="{CFE95C6C-13C6-473B-A56F-2937E3288D93}" type="presOf" srcId="{35DEA56E-4357-4B8D-B654-2BE9574E37B3}" destId="{1CA686B9-B0A6-40B4-A834-B0F31301BC70}" srcOrd="0" destOrd="0" presId="urn:microsoft.com/office/officeart/2005/8/layout/default"/>
    <dgm:cxn modelId="{9CDF6450-5C14-4273-B360-8543D34B5B3F}" srcId="{A3F72C16-0545-47BA-8B23-0EAC7A11053A}" destId="{417441C5-7B52-41CB-8935-6FFAC9F12170}" srcOrd="4" destOrd="0" parTransId="{A314CD9C-2B2C-44EE-A8CF-0D590E661EFD}" sibTransId="{5465D301-0B11-47BC-91B6-A3CA0E9E734F}"/>
    <dgm:cxn modelId="{A3955A9A-778B-4F24-912E-E3CA8055318F}" type="presOf" srcId="{A3F72C16-0545-47BA-8B23-0EAC7A11053A}" destId="{12E1DA43-EE34-4382-9BC8-F56738E6008E}" srcOrd="0" destOrd="0" presId="urn:microsoft.com/office/officeart/2005/8/layout/default"/>
    <dgm:cxn modelId="{8CE146BB-F783-4E15-834D-9387FDD5E65D}" type="presOf" srcId="{417441C5-7B52-41CB-8935-6FFAC9F12170}" destId="{6FD6F064-2082-4B38-9686-48C21D287583}" srcOrd="0" destOrd="0" presId="urn:microsoft.com/office/officeart/2005/8/layout/default"/>
    <dgm:cxn modelId="{CC3917BF-DF08-4402-A9DC-56F1E7C4A2CB}" srcId="{A3F72C16-0545-47BA-8B23-0EAC7A11053A}" destId="{78C1042A-02C2-4FC3-B0D7-C58198DFDFB7}" srcOrd="0" destOrd="0" parTransId="{47DF1E50-6F06-45C6-B49C-CB46EB9F2BF6}" sibTransId="{FD1AA242-B544-4546-BDAA-C5DEBBBC8B68}"/>
    <dgm:cxn modelId="{FF1E02D9-982F-4E7A-9785-B20E5D28BAB4}" srcId="{A3F72C16-0545-47BA-8B23-0EAC7A11053A}" destId="{D64830C7-9E4F-45B3-A51F-CE2EBE99E323}" srcOrd="2" destOrd="0" parTransId="{E127FA8E-3443-41FB-B611-18CA115DF7D5}" sibTransId="{F1090ADA-39A4-4913-8940-57BA776305E0}"/>
    <dgm:cxn modelId="{79540DE7-6228-4E40-B101-438FB20B8AF5}" type="presOf" srcId="{D64830C7-9E4F-45B3-A51F-CE2EBE99E323}" destId="{0904BF1E-AEFE-44A9-8C89-D8469940FA0F}" srcOrd="0" destOrd="0" presId="urn:microsoft.com/office/officeart/2005/8/layout/default"/>
    <dgm:cxn modelId="{A02E2E62-D7A9-4976-8200-3A697E8E4DFB}" type="presParOf" srcId="{12E1DA43-EE34-4382-9BC8-F56738E6008E}" destId="{8470D240-43A1-45A8-91D3-8F3C57DBF2E4}" srcOrd="0" destOrd="0" presId="urn:microsoft.com/office/officeart/2005/8/layout/default"/>
    <dgm:cxn modelId="{CD75A42A-AC6E-4A6A-B764-EAECEA854CCE}" type="presParOf" srcId="{12E1DA43-EE34-4382-9BC8-F56738E6008E}" destId="{FFE6FF32-943F-4397-B272-581FDD9F3B6B}" srcOrd="1" destOrd="0" presId="urn:microsoft.com/office/officeart/2005/8/layout/default"/>
    <dgm:cxn modelId="{0C1D7497-7232-4E0C-A0B5-4183990987DD}" type="presParOf" srcId="{12E1DA43-EE34-4382-9BC8-F56738E6008E}" destId="{A0FD452C-E518-4723-A31D-8B4AA08DEDA1}" srcOrd="2" destOrd="0" presId="urn:microsoft.com/office/officeart/2005/8/layout/default"/>
    <dgm:cxn modelId="{097C90B4-3CFC-4F00-AAB8-8474BCA31B4C}" type="presParOf" srcId="{12E1DA43-EE34-4382-9BC8-F56738E6008E}" destId="{FBA0A720-4B08-4F4A-839D-095863E0EE74}" srcOrd="3" destOrd="0" presId="urn:microsoft.com/office/officeart/2005/8/layout/default"/>
    <dgm:cxn modelId="{7AD59624-60BB-4DB7-ABB2-0A16F1FA9B39}" type="presParOf" srcId="{12E1DA43-EE34-4382-9BC8-F56738E6008E}" destId="{0904BF1E-AEFE-44A9-8C89-D8469940FA0F}" srcOrd="4" destOrd="0" presId="urn:microsoft.com/office/officeart/2005/8/layout/default"/>
    <dgm:cxn modelId="{15DCEB27-E45C-49FB-BC3E-C389B55A376C}" type="presParOf" srcId="{12E1DA43-EE34-4382-9BC8-F56738E6008E}" destId="{2ACC1BE5-50E5-4FB0-ABC1-790ECBF6D4FC}" srcOrd="5" destOrd="0" presId="urn:microsoft.com/office/officeart/2005/8/layout/default"/>
    <dgm:cxn modelId="{139BABA1-338C-4EC9-A82A-1C0690AB15E3}" type="presParOf" srcId="{12E1DA43-EE34-4382-9BC8-F56738E6008E}" destId="{1CA686B9-B0A6-40B4-A834-B0F31301BC70}" srcOrd="6" destOrd="0" presId="urn:microsoft.com/office/officeart/2005/8/layout/default"/>
    <dgm:cxn modelId="{913647AC-A20D-408C-AEE4-890DDA226C52}" type="presParOf" srcId="{12E1DA43-EE34-4382-9BC8-F56738E6008E}" destId="{02CD8FC5-0D1E-4F4A-A474-AAC2D17C70CD}" srcOrd="7" destOrd="0" presId="urn:microsoft.com/office/officeart/2005/8/layout/default"/>
    <dgm:cxn modelId="{1EA0D7B2-CFD6-4A58-B93B-4CF1A9C59A4E}" type="presParOf" srcId="{12E1DA43-EE34-4382-9BC8-F56738E6008E}" destId="{6FD6F064-2082-4B38-9686-48C21D28758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D24904-0E58-48D4-8E7F-2C3489310CE9}"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734E9F12-E2A8-4E0E-9017-CD580CCC279D}">
      <dgm:prSet phldrT="[Text]"/>
      <dgm:spPr/>
      <dgm:t>
        <a:bodyPr/>
        <a:lstStyle/>
        <a:p>
          <a:r>
            <a:rPr lang="en-GB" dirty="0"/>
            <a:t>Data analytics</a:t>
          </a:r>
          <a:endParaRPr lang="en-US" dirty="0"/>
        </a:p>
      </dgm:t>
      <dgm:extLst>
        <a:ext uri="{E40237B7-FDA0-4F09-8148-C483321AD2D9}">
          <dgm14:cNvPr xmlns:dgm14="http://schemas.microsoft.com/office/drawing/2010/diagram" id="0" name="" descr="Data analytics&#10;"/>
        </a:ext>
      </dgm:extLst>
    </dgm:pt>
    <dgm:pt modelId="{2915063E-9955-4316-A8D1-01515CA15D26}" type="parTrans" cxnId="{7D9B3593-BDD8-478D-93BE-0E69822183A2}">
      <dgm:prSet/>
      <dgm:spPr/>
      <dgm:t>
        <a:bodyPr/>
        <a:lstStyle/>
        <a:p>
          <a:endParaRPr lang="en-US"/>
        </a:p>
      </dgm:t>
    </dgm:pt>
    <dgm:pt modelId="{074090FB-50B9-4781-877B-D4C4FD8F0C80}" type="sibTrans" cxnId="{7D9B3593-BDD8-478D-93BE-0E69822183A2}">
      <dgm:prSet/>
      <dgm:spPr/>
      <dgm:t>
        <a:bodyPr/>
        <a:lstStyle/>
        <a:p>
          <a:endParaRPr lang="en-US"/>
        </a:p>
      </dgm:t>
    </dgm:pt>
    <dgm:pt modelId="{CBEAE2B5-36D4-46BA-BD47-2B2728339481}">
      <dgm:prSet phldrT="[Text]"/>
      <dgm:spPr/>
      <dgm:t>
        <a:bodyPr/>
        <a:lstStyle/>
        <a:p>
          <a:r>
            <a:rPr lang="en-GB" dirty="0"/>
            <a:t>Collection and repository</a:t>
          </a:r>
        </a:p>
        <a:p>
          <a:r>
            <a:rPr lang="en-GB" dirty="0"/>
            <a:t>Data processing and cleaning</a:t>
          </a:r>
        </a:p>
        <a:p>
          <a:r>
            <a:rPr lang="en-GB" dirty="0"/>
            <a:t>Statistics &amp; exploratory data analysis</a:t>
          </a:r>
        </a:p>
        <a:p>
          <a:r>
            <a:rPr lang="en-GB" dirty="0"/>
            <a:t>Data visualisation and interpretation</a:t>
          </a:r>
        </a:p>
        <a:p>
          <a:r>
            <a:rPr lang="en-GB" dirty="0"/>
            <a:t>Big data and data mining</a:t>
          </a:r>
        </a:p>
        <a:p>
          <a:r>
            <a:rPr lang="en-GB" dirty="0"/>
            <a:t>Use of data analytics tools such as R, Python, </a:t>
          </a:r>
          <a:r>
            <a:rPr lang="en-GB" dirty="0" err="1"/>
            <a:t>Matlab</a:t>
          </a:r>
          <a:r>
            <a:rPr lang="en-GB" dirty="0"/>
            <a:t> and SQL</a:t>
          </a:r>
          <a:endParaRPr lang="en-US" dirty="0"/>
        </a:p>
      </dgm:t>
      <dgm:extLst>
        <a:ext uri="{E40237B7-FDA0-4F09-8148-C483321AD2D9}">
          <dgm14:cNvPr xmlns:dgm14="http://schemas.microsoft.com/office/drawing/2010/diagram" id="0" name="" descr="Collection and repository&#10;Data processing and cleaning&#10;Statistics &amp; exploratory data analysis&#10;Data visualisation and interpretation&#10;Big data and data mining&#10;Use of data analytics tools such as R, Python, Matlab and SQL"/>
        </a:ext>
      </dgm:extLst>
    </dgm:pt>
    <dgm:pt modelId="{D29E1FA5-6AC0-4688-B98C-9BF5D76198E7}" type="parTrans" cxnId="{5557B669-0C48-4E50-B5EF-86E729938F4E}">
      <dgm:prSet/>
      <dgm:spPr/>
      <dgm:t>
        <a:bodyPr/>
        <a:lstStyle/>
        <a:p>
          <a:endParaRPr lang="en-US"/>
        </a:p>
      </dgm:t>
    </dgm:pt>
    <dgm:pt modelId="{F49CB7D0-0C87-482A-A903-9C3C2BD9F85A}" type="sibTrans" cxnId="{5557B669-0C48-4E50-B5EF-86E729938F4E}">
      <dgm:prSet/>
      <dgm:spPr/>
      <dgm:t>
        <a:bodyPr/>
        <a:lstStyle/>
        <a:p>
          <a:endParaRPr lang="en-US"/>
        </a:p>
      </dgm:t>
    </dgm:pt>
    <dgm:pt modelId="{DBC25FFD-669C-4BB8-AC81-68A076EDF24E}">
      <dgm:prSet phldrT="[Text]"/>
      <dgm:spPr/>
      <dgm:t>
        <a:bodyPr/>
        <a:lstStyle/>
        <a:p>
          <a:r>
            <a:rPr lang="en-GB" dirty="0"/>
            <a:t>Machine learning</a:t>
          </a:r>
          <a:endParaRPr lang="en-US" dirty="0"/>
        </a:p>
      </dgm:t>
    </dgm:pt>
    <dgm:pt modelId="{254F5A84-60AB-4664-965B-35751B47A782}" type="parTrans" cxnId="{6B8B524C-56D9-4433-B073-28E9F43284D9}">
      <dgm:prSet/>
      <dgm:spPr/>
      <dgm:t>
        <a:bodyPr/>
        <a:lstStyle/>
        <a:p>
          <a:endParaRPr lang="en-US"/>
        </a:p>
      </dgm:t>
    </dgm:pt>
    <dgm:pt modelId="{AEE05AB7-8E79-47E1-9405-C6B0D1C328EC}" type="sibTrans" cxnId="{6B8B524C-56D9-4433-B073-28E9F43284D9}">
      <dgm:prSet/>
      <dgm:spPr/>
      <dgm:t>
        <a:bodyPr/>
        <a:lstStyle/>
        <a:p>
          <a:endParaRPr lang="en-US"/>
        </a:p>
      </dgm:t>
    </dgm:pt>
    <dgm:pt modelId="{31DD3D47-5EF2-4A8C-B229-688748B14A33}">
      <dgm:prSet phldrT="[Text]"/>
      <dgm:spPr/>
      <dgm:t>
        <a:bodyPr/>
        <a:lstStyle/>
        <a:p>
          <a:r>
            <a:rPr lang="en-US" dirty="0"/>
            <a:t>Feature engineering </a:t>
          </a:r>
        </a:p>
      </dgm:t>
      <dgm:extLst>
        <a:ext uri="{E40237B7-FDA0-4F09-8148-C483321AD2D9}">
          <dgm14:cNvPr xmlns:dgm14="http://schemas.microsoft.com/office/drawing/2010/diagram" id="0" name="" descr="Feature engineering &#10;Supervised and unsupervised learning&#10;Classification models&#10;Regression models&#10;AI and neural networks&#10;Evaluation methods"/>
        </a:ext>
      </dgm:extLst>
    </dgm:pt>
    <dgm:pt modelId="{6F4CD1CA-4FFC-4480-A991-28EEC19C0CE6}" type="parTrans" cxnId="{9211E7F1-5BEC-4CC3-B2A3-76918C8B8266}">
      <dgm:prSet/>
      <dgm:spPr/>
      <dgm:t>
        <a:bodyPr/>
        <a:lstStyle/>
        <a:p>
          <a:endParaRPr lang="en-US"/>
        </a:p>
      </dgm:t>
    </dgm:pt>
    <dgm:pt modelId="{B20E450C-BF24-4F86-A8DE-95759BF9B9D4}" type="sibTrans" cxnId="{9211E7F1-5BEC-4CC3-B2A3-76918C8B8266}">
      <dgm:prSet/>
      <dgm:spPr/>
      <dgm:t>
        <a:bodyPr/>
        <a:lstStyle/>
        <a:p>
          <a:endParaRPr lang="en-US"/>
        </a:p>
      </dgm:t>
    </dgm:pt>
    <dgm:pt modelId="{EF169FDF-7112-4F70-95C7-5CE77F10D743}">
      <dgm:prSet phldrT="[Text]"/>
      <dgm:spPr/>
      <dgm:t>
        <a:bodyPr/>
        <a:lstStyle/>
        <a:p>
          <a:r>
            <a:rPr lang="en-GB" dirty="0"/>
            <a:t>Data and information management</a:t>
          </a:r>
          <a:endParaRPr lang="en-US" dirty="0"/>
        </a:p>
      </dgm:t>
    </dgm:pt>
    <dgm:pt modelId="{F59856C5-2236-453D-BB82-D88A45596E14}" type="parTrans" cxnId="{13746BC9-463A-40D4-BA59-791EADC2DC10}">
      <dgm:prSet/>
      <dgm:spPr/>
      <dgm:t>
        <a:bodyPr/>
        <a:lstStyle/>
        <a:p>
          <a:endParaRPr lang="en-US"/>
        </a:p>
      </dgm:t>
    </dgm:pt>
    <dgm:pt modelId="{B93B3DD9-6C1B-4E54-A129-26E48433EBB9}" type="sibTrans" cxnId="{13746BC9-463A-40D4-BA59-791EADC2DC10}">
      <dgm:prSet/>
      <dgm:spPr/>
      <dgm:t>
        <a:bodyPr/>
        <a:lstStyle/>
        <a:p>
          <a:endParaRPr lang="en-US"/>
        </a:p>
      </dgm:t>
    </dgm:pt>
    <dgm:pt modelId="{9DED9CBF-934A-4271-BDD6-DCBE983408FE}">
      <dgm:prSet phldrT="[Text]"/>
      <dgm:spPr/>
      <dgm:t>
        <a:bodyPr/>
        <a:lstStyle/>
        <a:p>
          <a:r>
            <a:rPr lang="en-GB" dirty="0"/>
            <a:t>Database management</a:t>
          </a:r>
        </a:p>
        <a:p>
          <a:r>
            <a:rPr lang="en-GB" dirty="0"/>
            <a:t>Storage</a:t>
          </a:r>
        </a:p>
        <a:p>
          <a:r>
            <a:rPr lang="en-GB" dirty="0"/>
            <a:t>Data ethics</a:t>
          </a:r>
          <a:endParaRPr lang="en-US" dirty="0"/>
        </a:p>
      </dgm:t>
    </dgm:pt>
    <dgm:pt modelId="{8A71A4DA-516C-4F6C-BA95-826654C15D8C}" type="parTrans" cxnId="{3B631A5E-4E70-4A20-960F-8D928D40EA59}">
      <dgm:prSet/>
      <dgm:spPr/>
      <dgm:t>
        <a:bodyPr/>
        <a:lstStyle/>
        <a:p>
          <a:endParaRPr lang="en-US"/>
        </a:p>
      </dgm:t>
    </dgm:pt>
    <dgm:pt modelId="{50797AE9-0048-4EBC-BFC8-7E70EA5E9FF6}" type="sibTrans" cxnId="{3B631A5E-4E70-4A20-960F-8D928D40EA59}">
      <dgm:prSet/>
      <dgm:spPr/>
      <dgm:t>
        <a:bodyPr/>
        <a:lstStyle/>
        <a:p>
          <a:endParaRPr lang="en-US"/>
        </a:p>
      </dgm:t>
    </dgm:pt>
    <dgm:pt modelId="{90A31BFE-0BAC-4D0B-B04C-9522FDA122FB}">
      <dgm:prSet/>
      <dgm:spPr/>
      <dgm:t>
        <a:bodyPr/>
        <a:lstStyle/>
        <a:p>
          <a:r>
            <a:rPr lang="en-GB" dirty="0"/>
            <a:t>Supervised and unsupervised learning</a:t>
          </a:r>
        </a:p>
        <a:p>
          <a:r>
            <a:rPr lang="en-GB" dirty="0"/>
            <a:t>Classification models</a:t>
          </a:r>
        </a:p>
        <a:p>
          <a:r>
            <a:rPr lang="en-GB" dirty="0"/>
            <a:t>Regression models</a:t>
          </a:r>
        </a:p>
        <a:p>
          <a:r>
            <a:rPr lang="en-GB" dirty="0"/>
            <a:t>AI and neural networks</a:t>
          </a:r>
        </a:p>
        <a:p>
          <a:r>
            <a:rPr lang="en-GB" dirty="0"/>
            <a:t>Evaluation methods</a:t>
          </a:r>
          <a:endParaRPr lang="en-US" dirty="0"/>
        </a:p>
      </dgm:t>
    </dgm:pt>
    <dgm:pt modelId="{FC967C3A-291B-44BD-B004-BABD159C7027}" type="parTrans" cxnId="{CE38A380-4A5D-4B31-B6DE-911E884D1AEB}">
      <dgm:prSet/>
      <dgm:spPr/>
      <dgm:t>
        <a:bodyPr/>
        <a:lstStyle/>
        <a:p>
          <a:endParaRPr lang="en-US"/>
        </a:p>
      </dgm:t>
    </dgm:pt>
    <dgm:pt modelId="{58C3760F-9025-42C2-B098-52A208A697F8}" type="sibTrans" cxnId="{CE38A380-4A5D-4B31-B6DE-911E884D1AEB}">
      <dgm:prSet/>
      <dgm:spPr/>
      <dgm:t>
        <a:bodyPr/>
        <a:lstStyle/>
        <a:p>
          <a:endParaRPr lang="en-US"/>
        </a:p>
      </dgm:t>
    </dgm:pt>
    <dgm:pt modelId="{19B9F8F6-2C9A-4956-88C2-BD13D22C6FEA}" type="pres">
      <dgm:prSet presAssocID="{26D24904-0E58-48D4-8E7F-2C3489310CE9}" presName="Name0" presStyleCnt="0">
        <dgm:presLayoutVars>
          <dgm:chMax val="7"/>
          <dgm:chPref val="7"/>
          <dgm:dir/>
          <dgm:animOne val="branch"/>
          <dgm:animLvl val="lvl"/>
        </dgm:presLayoutVars>
      </dgm:prSet>
      <dgm:spPr/>
    </dgm:pt>
    <dgm:pt modelId="{70864B16-CB34-42C6-80EA-8B2AF2835255}" type="pres">
      <dgm:prSet presAssocID="{734E9F12-E2A8-4E0E-9017-CD580CCC279D}" presName="composite" presStyleCnt="0"/>
      <dgm:spPr/>
    </dgm:pt>
    <dgm:pt modelId="{7606E20B-7FA9-4C19-9776-E23F74D35406}" type="pres">
      <dgm:prSet presAssocID="{734E9F12-E2A8-4E0E-9017-CD580CCC279D}" presName="BackAccent" presStyleLbl="bgShp" presStyleIdx="0" presStyleCnt="3"/>
      <dgm:spPr/>
    </dgm:pt>
    <dgm:pt modelId="{51321AB2-ED41-4759-93FE-C156BB223833}" type="pres">
      <dgm:prSet presAssocID="{734E9F12-E2A8-4E0E-9017-CD580CCC279D}" presName="Accent" presStyleLbl="alignNode1" presStyleIdx="0" presStyleCnt="3"/>
      <dgm:spPr/>
    </dgm:pt>
    <dgm:pt modelId="{07FE33ED-AD1F-40AE-BBCC-94E0FC98D9AF}" type="pres">
      <dgm:prSet presAssocID="{734E9F12-E2A8-4E0E-9017-CD580CCC279D}" presName="Child" presStyleLbl="revTx" presStyleIdx="0" presStyleCnt="6" custLinFactNeighborY="-485">
        <dgm:presLayoutVars>
          <dgm:chMax val="0"/>
          <dgm:chPref val="0"/>
          <dgm:bulletEnabled val="1"/>
        </dgm:presLayoutVars>
      </dgm:prSet>
      <dgm:spPr/>
    </dgm:pt>
    <dgm:pt modelId="{8787605A-2763-4A29-8E09-38E03373E9F3}" type="pres">
      <dgm:prSet presAssocID="{734E9F12-E2A8-4E0E-9017-CD580CCC279D}" presName="Parent" presStyleLbl="revTx" presStyleIdx="1" presStyleCnt="6">
        <dgm:presLayoutVars>
          <dgm:chMax val="1"/>
          <dgm:chPref val="1"/>
          <dgm:bulletEnabled val="1"/>
        </dgm:presLayoutVars>
      </dgm:prSet>
      <dgm:spPr/>
    </dgm:pt>
    <dgm:pt modelId="{E763B8B2-AF61-4236-BF1A-17167A78B3C2}" type="pres">
      <dgm:prSet presAssocID="{074090FB-50B9-4781-877B-D4C4FD8F0C80}" presName="sibTrans" presStyleCnt="0"/>
      <dgm:spPr/>
    </dgm:pt>
    <dgm:pt modelId="{E9553915-16F3-4369-A66A-D701A7D073A5}" type="pres">
      <dgm:prSet presAssocID="{DBC25FFD-669C-4BB8-AC81-68A076EDF24E}" presName="composite" presStyleCnt="0"/>
      <dgm:spPr/>
    </dgm:pt>
    <dgm:pt modelId="{E9C64498-FBEA-4163-98A1-3FD20A30EBC3}" type="pres">
      <dgm:prSet presAssocID="{DBC25FFD-669C-4BB8-AC81-68A076EDF24E}" presName="BackAccent" presStyleLbl="bgShp" presStyleIdx="1" presStyleCnt="3"/>
      <dgm:spPr/>
    </dgm:pt>
    <dgm:pt modelId="{B86F415F-C04B-4696-95A1-151F26813754}" type="pres">
      <dgm:prSet presAssocID="{DBC25FFD-669C-4BB8-AC81-68A076EDF24E}" presName="Accent" presStyleLbl="alignNode1" presStyleIdx="1" presStyleCnt="3"/>
      <dgm:spPr/>
    </dgm:pt>
    <dgm:pt modelId="{C1A6F2F6-C45D-47FB-8DF4-018A41784B19}" type="pres">
      <dgm:prSet presAssocID="{DBC25FFD-669C-4BB8-AC81-68A076EDF24E}" presName="Child" presStyleLbl="revTx" presStyleIdx="2" presStyleCnt="6">
        <dgm:presLayoutVars>
          <dgm:chMax val="0"/>
          <dgm:chPref val="0"/>
          <dgm:bulletEnabled val="1"/>
        </dgm:presLayoutVars>
      </dgm:prSet>
      <dgm:spPr/>
    </dgm:pt>
    <dgm:pt modelId="{4C63F025-8D8A-4184-94EB-E74707241931}" type="pres">
      <dgm:prSet presAssocID="{DBC25FFD-669C-4BB8-AC81-68A076EDF24E}" presName="Parent" presStyleLbl="revTx" presStyleIdx="3" presStyleCnt="6">
        <dgm:presLayoutVars>
          <dgm:chMax val="1"/>
          <dgm:chPref val="1"/>
          <dgm:bulletEnabled val="1"/>
        </dgm:presLayoutVars>
      </dgm:prSet>
      <dgm:spPr/>
    </dgm:pt>
    <dgm:pt modelId="{AFF88CF8-CF13-49EC-8B42-11F86DF9EAFF}" type="pres">
      <dgm:prSet presAssocID="{AEE05AB7-8E79-47E1-9405-C6B0D1C328EC}" presName="sibTrans" presStyleCnt="0"/>
      <dgm:spPr/>
    </dgm:pt>
    <dgm:pt modelId="{BB786D7E-7175-48B2-AEC9-1CBF463267B3}" type="pres">
      <dgm:prSet presAssocID="{EF169FDF-7112-4F70-95C7-5CE77F10D743}" presName="composite" presStyleCnt="0"/>
      <dgm:spPr/>
    </dgm:pt>
    <dgm:pt modelId="{C73EA5A6-7AEC-44F3-8DE8-7C034EE26DBE}" type="pres">
      <dgm:prSet presAssocID="{EF169FDF-7112-4F70-95C7-5CE77F10D743}" presName="BackAccent" presStyleLbl="bgShp" presStyleIdx="2" presStyleCnt="3"/>
      <dgm:spPr/>
    </dgm:pt>
    <dgm:pt modelId="{0C789A24-09D6-4906-81C9-AE5C7A541548}" type="pres">
      <dgm:prSet presAssocID="{EF169FDF-7112-4F70-95C7-5CE77F10D743}" presName="Accent" presStyleLbl="alignNode1" presStyleIdx="2" presStyleCnt="3"/>
      <dgm:spPr/>
    </dgm:pt>
    <dgm:pt modelId="{61FA4F0B-1886-427E-ACC7-E89FBE0D1D6C}" type="pres">
      <dgm:prSet presAssocID="{EF169FDF-7112-4F70-95C7-5CE77F10D743}" presName="Child" presStyleLbl="revTx" presStyleIdx="4" presStyleCnt="6">
        <dgm:presLayoutVars>
          <dgm:chMax val="0"/>
          <dgm:chPref val="0"/>
          <dgm:bulletEnabled val="1"/>
        </dgm:presLayoutVars>
      </dgm:prSet>
      <dgm:spPr/>
    </dgm:pt>
    <dgm:pt modelId="{81E7404C-DAB1-479F-90F4-C7D369BB484E}" type="pres">
      <dgm:prSet presAssocID="{EF169FDF-7112-4F70-95C7-5CE77F10D743}" presName="Parent" presStyleLbl="revTx" presStyleIdx="5" presStyleCnt="6">
        <dgm:presLayoutVars>
          <dgm:chMax val="1"/>
          <dgm:chPref val="1"/>
          <dgm:bulletEnabled val="1"/>
        </dgm:presLayoutVars>
      </dgm:prSet>
      <dgm:spPr/>
    </dgm:pt>
  </dgm:ptLst>
  <dgm:cxnLst>
    <dgm:cxn modelId="{1C5E9C01-BCBE-4941-9D69-F322926C94FE}" type="presOf" srcId="{CBEAE2B5-36D4-46BA-BD47-2B2728339481}" destId="{07FE33ED-AD1F-40AE-BBCC-94E0FC98D9AF}" srcOrd="0" destOrd="0" presId="urn:microsoft.com/office/officeart/2008/layout/IncreasingCircleProcess"/>
    <dgm:cxn modelId="{FA074419-584C-4F65-AA86-F59C0D029EAB}" type="presOf" srcId="{31DD3D47-5EF2-4A8C-B229-688748B14A33}" destId="{C1A6F2F6-C45D-47FB-8DF4-018A41784B19}" srcOrd="0" destOrd="0" presId="urn:microsoft.com/office/officeart/2008/layout/IncreasingCircleProcess"/>
    <dgm:cxn modelId="{73CA0531-B087-4B1B-B428-B17A79436DB8}" type="presOf" srcId="{26D24904-0E58-48D4-8E7F-2C3489310CE9}" destId="{19B9F8F6-2C9A-4956-88C2-BD13D22C6FEA}" srcOrd="0" destOrd="0" presId="urn:microsoft.com/office/officeart/2008/layout/IncreasingCircleProcess"/>
    <dgm:cxn modelId="{5313575B-E19E-4E44-AFAB-8E621543E9EF}" type="presOf" srcId="{734E9F12-E2A8-4E0E-9017-CD580CCC279D}" destId="{8787605A-2763-4A29-8E09-38E03373E9F3}" srcOrd="0" destOrd="0" presId="urn:microsoft.com/office/officeart/2008/layout/IncreasingCircleProcess"/>
    <dgm:cxn modelId="{3B631A5E-4E70-4A20-960F-8D928D40EA59}" srcId="{EF169FDF-7112-4F70-95C7-5CE77F10D743}" destId="{9DED9CBF-934A-4271-BDD6-DCBE983408FE}" srcOrd="0" destOrd="0" parTransId="{8A71A4DA-516C-4F6C-BA95-826654C15D8C}" sibTransId="{50797AE9-0048-4EBC-BFC8-7E70EA5E9FF6}"/>
    <dgm:cxn modelId="{5ADAD062-A798-4419-92A3-9CA0FF69A914}" type="presOf" srcId="{DBC25FFD-669C-4BB8-AC81-68A076EDF24E}" destId="{4C63F025-8D8A-4184-94EB-E74707241931}" srcOrd="0" destOrd="0" presId="urn:microsoft.com/office/officeart/2008/layout/IncreasingCircleProcess"/>
    <dgm:cxn modelId="{5557B669-0C48-4E50-B5EF-86E729938F4E}" srcId="{734E9F12-E2A8-4E0E-9017-CD580CCC279D}" destId="{CBEAE2B5-36D4-46BA-BD47-2B2728339481}" srcOrd="0" destOrd="0" parTransId="{D29E1FA5-6AC0-4688-B98C-9BF5D76198E7}" sibTransId="{F49CB7D0-0C87-482A-A903-9C3C2BD9F85A}"/>
    <dgm:cxn modelId="{6B8B524C-56D9-4433-B073-28E9F43284D9}" srcId="{26D24904-0E58-48D4-8E7F-2C3489310CE9}" destId="{DBC25FFD-669C-4BB8-AC81-68A076EDF24E}" srcOrd="1" destOrd="0" parTransId="{254F5A84-60AB-4664-965B-35751B47A782}" sibTransId="{AEE05AB7-8E79-47E1-9405-C6B0D1C328EC}"/>
    <dgm:cxn modelId="{CE38A380-4A5D-4B31-B6DE-911E884D1AEB}" srcId="{DBC25FFD-669C-4BB8-AC81-68A076EDF24E}" destId="{90A31BFE-0BAC-4D0B-B04C-9522FDA122FB}" srcOrd="1" destOrd="0" parTransId="{FC967C3A-291B-44BD-B004-BABD159C7027}" sibTransId="{58C3760F-9025-42C2-B098-52A208A697F8}"/>
    <dgm:cxn modelId="{7D9B3593-BDD8-478D-93BE-0E69822183A2}" srcId="{26D24904-0E58-48D4-8E7F-2C3489310CE9}" destId="{734E9F12-E2A8-4E0E-9017-CD580CCC279D}" srcOrd="0" destOrd="0" parTransId="{2915063E-9955-4316-A8D1-01515CA15D26}" sibTransId="{074090FB-50B9-4781-877B-D4C4FD8F0C80}"/>
    <dgm:cxn modelId="{F38CBD98-BB16-4CAB-B4F7-031BB2CF856A}" type="presOf" srcId="{9DED9CBF-934A-4271-BDD6-DCBE983408FE}" destId="{61FA4F0B-1886-427E-ACC7-E89FBE0D1D6C}" srcOrd="0" destOrd="0" presId="urn:microsoft.com/office/officeart/2008/layout/IncreasingCircleProcess"/>
    <dgm:cxn modelId="{13746BC9-463A-40D4-BA59-791EADC2DC10}" srcId="{26D24904-0E58-48D4-8E7F-2C3489310CE9}" destId="{EF169FDF-7112-4F70-95C7-5CE77F10D743}" srcOrd="2" destOrd="0" parTransId="{F59856C5-2236-453D-BB82-D88A45596E14}" sibTransId="{B93B3DD9-6C1B-4E54-A129-26E48433EBB9}"/>
    <dgm:cxn modelId="{1593F5DD-C7E6-4CF1-A2DD-8750C71B88C9}" type="presOf" srcId="{EF169FDF-7112-4F70-95C7-5CE77F10D743}" destId="{81E7404C-DAB1-479F-90F4-C7D369BB484E}" srcOrd="0" destOrd="0" presId="urn:microsoft.com/office/officeart/2008/layout/IncreasingCircleProcess"/>
    <dgm:cxn modelId="{9211E7F1-5BEC-4CC3-B2A3-76918C8B8266}" srcId="{DBC25FFD-669C-4BB8-AC81-68A076EDF24E}" destId="{31DD3D47-5EF2-4A8C-B229-688748B14A33}" srcOrd="0" destOrd="0" parTransId="{6F4CD1CA-4FFC-4480-A991-28EEC19C0CE6}" sibTransId="{B20E450C-BF24-4F86-A8DE-95759BF9B9D4}"/>
    <dgm:cxn modelId="{A24D56F9-F299-4EDF-832C-F8D2EC7FECB2}" type="presOf" srcId="{90A31BFE-0BAC-4D0B-B04C-9522FDA122FB}" destId="{C1A6F2F6-C45D-47FB-8DF4-018A41784B19}" srcOrd="0" destOrd="1" presId="urn:microsoft.com/office/officeart/2008/layout/IncreasingCircleProcess"/>
    <dgm:cxn modelId="{62B4A855-FC54-4F33-AC7D-24E3E2C09E43}" type="presParOf" srcId="{19B9F8F6-2C9A-4956-88C2-BD13D22C6FEA}" destId="{70864B16-CB34-42C6-80EA-8B2AF2835255}" srcOrd="0" destOrd="0" presId="urn:microsoft.com/office/officeart/2008/layout/IncreasingCircleProcess"/>
    <dgm:cxn modelId="{15A3EE55-F54D-487F-B0D6-356320A632B9}" type="presParOf" srcId="{70864B16-CB34-42C6-80EA-8B2AF2835255}" destId="{7606E20B-7FA9-4C19-9776-E23F74D35406}" srcOrd="0" destOrd="0" presId="urn:microsoft.com/office/officeart/2008/layout/IncreasingCircleProcess"/>
    <dgm:cxn modelId="{B7D6D471-888F-42AC-B1AE-6A3A392553ED}" type="presParOf" srcId="{70864B16-CB34-42C6-80EA-8B2AF2835255}" destId="{51321AB2-ED41-4759-93FE-C156BB223833}" srcOrd="1" destOrd="0" presId="urn:microsoft.com/office/officeart/2008/layout/IncreasingCircleProcess"/>
    <dgm:cxn modelId="{79D222ED-B1CA-4B94-92B1-7876A9E8082B}" type="presParOf" srcId="{70864B16-CB34-42C6-80EA-8B2AF2835255}" destId="{07FE33ED-AD1F-40AE-BBCC-94E0FC98D9AF}" srcOrd="2" destOrd="0" presId="urn:microsoft.com/office/officeart/2008/layout/IncreasingCircleProcess"/>
    <dgm:cxn modelId="{1E32E6F0-ECFC-45D2-945C-718B2FB21447}" type="presParOf" srcId="{70864B16-CB34-42C6-80EA-8B2AF2835255}" destId="{8787605A-2763-4A29-8E09-38E03373E9F3}" srcOrd="3" destOrd="0" presId="urn:microsoft.com/office/officeart/2008/layout/IncreasingCircleProcess"/>
    <dgm:cxn modelId="{7956898D-C9CF-406D-AD6E-CA72D7984FF4}" type="presParOf" srcId="{19B9F8F6-2C9A-4956-88C2-BD13D22C6FEA}" destId="{E763B8B2-AF61-4236-BF1A-17167A78B3C2}" srcOrd="1" destOrd="0" presId="urn:microsoft.com/office/officeart/2008/layout/IncreasingCircleProcess"/>
    <dgm:cxn modelId="{3486FA8E-5E1F-44BF-AF1F-55E5CEE1BE1C}" type="presParOf" srcId="{19B9F8F6-2C9A-4956-88C2-BD13D22C6FEA}" destId="{E9553915-16F3-4369-A66A-D701A7D073A5}" srcOrd="2" destOrd="0" presId="urn:microsoft.com/office/officeart/2008/layout/IncreasingCircleProcess"/>
    <dgm:cxn modelId="{5B588F78-1CFA-4788-A9EC-9019B92EF4F0}" type="presParOf" srcId="{E9553915-16F3-4369-A66A-D701A7D073A5}" destId="{E9C64498-FBEA-4163-98A1-3FD20A30EBC3}" srcOrd="0" destOrd="0" presId="urn:microsoft.com/office/officeart/2008/layout/IncreasingCircleProcess"/>
    <dgm:cxn modelId="{C9B1A316-EAD8-4908-8CDB-CB21251EB25C}" type="presParOf" srcId="{E9553915-16F3-4369-A66A-D701A7D073A5}" destId="{B86F415F-C04B-4696-95A1-151F26813754}" srcOrd="1" destOrd="0" presId="urn:microsoft.com/office/officeart/2008/layout/IncreasingCircleProcess"/>
    <dgm:cxn modelId="{A5286B26-97DD-4F71-929D-C93E1A991832}" type="presParOf" srcId="{E9553915-16F3-4369-A66A-D701A7D073A5}" destId="{C1A6F2F6-C45D-47FB-8DF4-018A41784B19}" srcOrd="2" destOrd="0" presId="urn:microsoft.com/office/officeart/2008/layout/IncreasingCircleProcess"/>
    <dgm:cxn modelId="{26A27BA3-6F01-4DC6-9145-53A8154F2847}" type="presParOf" srcId="{E9553915-16F3-4369-A66A-D701A7D073A5}" destId="{4C63F025-8D8A-4184-94EB-E74707241931}" srcOrd="3" destOrd="0" presId="urn:microsoft.com/office/officeart/2008/layout/IncreasingCircleProcess"/>
    <dgm:cxn modelId="{ABF6A8A0-672B-4692-9AA2-7FD295A5FC30}" type="presParOf" srcId="{19B9F8F6-2C9A-4956-88C2-BD13D22C6FEA}" destId="{AFF88CF8-CF13-49EC-8B42-11F86DF9EAFF}" srcOrd="3" destOrd="0" presId="urn:microsoft.com/office/officeart/2008/layout/IncreasingCircleProcess"/>
    <dgm:cxn modelId="{50DD4ABE-897A-4DB3-9D55-A93F23FCCBEA}" type="presParOf" srcId="{19B9F8F6-2C9A-4956-88C2-BD13D22C6FEA}" destId="{BB786D7E-7175-48B2-AEC9-1CBF463267B3}" srcOrd="4" destOrd="0" presId="urn:microsoft.com/office/officeart/2008/layout/IncreasingCircleProcess"/>
    <dgm:cxn modelId="{B8A18479-8054-44EA-94D4-D5FCA8A508FF}" type="presParOf" srcId="{BB786D7E-7175-48B2-AEC9-1CBF463267B3}" destId="{C73EA5A6-7AEC-44F3-8DE8-7C034EE26DBE}" srcOrd="0" destOrd="0" presId="urn:microsoft.com/office/officeart/2008/layout/IncreasingCircleProcess"/>
    <dgm:cxn modelId="{9D8540F1-4A69-4745-9068-3BF8080DBC98}" type="presParOf" srcId="{BB786D7E-7175-48B2-AEC9-1CBF463267B3}" destId="{0C789A24-09D6-4906-81C9-AE5C7A541548}" srcOrd="1" destOrd="0" presId="urn:microsoft.com/office/officeart/2008/layout/IncreasingCircleProcess"/>
    <dgm:cxn modelId="{39A8835B-F076-44F6-9124-62B6A00A4FA8}" type="presParOf" srcId="{BB786D7E-7175-48B2-AEC9-1CBF463267B3}" destId="{61FA4F0B-1886-427E-ACC7-E89FBE0D1D6C}" srcOrd="2" destOrd="0" presId="urn:microsoft.com/office/officeart/2008/layout/IncreasingCircleProcess"/>
    <dgm:cxn modelId="{AF302C1A-2071-49A7-8894-0CADEE695C6B}" type="presParOf" srcId="{BB786D7E-7175-48B2-AEC9-1CBF463267B3}" destId="{81E7404C-DAB1-479F-90F4-C7D369BB484E}"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D24904-0E58-48D4-8E7F-2C3489310CE9}" type="doc">
      <dgm:prSet loTypeId="urn:microsoft.com/office/officeart/2008/layout/IncreasingCircleProcess" loCatId="list" qsTypeId="urn:microsoft.com/office/officeart/2005/8/quickstyle/simple1" qsCatId="simple" csTypeId="urn:microsoft.com/office/officeart/2005/8/colors/colorful2" csCatId="colorful" phldr="1"/>
      <dgm:spPr/>
      <dgm:t>
        <a:bodyPr/>
        <a:lstStyle/>
        <a:p>
          <a:endParaRPr lang="en-US"/>
        </a:p>
      </dgm:t>
    </dgm:pt>
    <dgm:pt modelId="{734E9F12-E2A8-4E0E-9017-CD580CCC279D}">
      <dgm:prSet phldrT="[Text]"/>
      <dgm:spPr/>
      <dgm:t>
        <a:bodyPr/>
        <a:lstStyle/>
        <a:p>
          <a:r>
            <a:rPr lang="en-GB" dirty="0"/>
            <a:t>Established technologies</a:t>
          </a:r>
          <a:endParaRPr lang="en-US" dirty="0"/>
        </a:p>
      </dgm:t>
      <dgm:extLst>
        <a:ext uri="{E40237B7-FDA0-4F09-8148-C483321AD2D9}">
          <dgm14:cNvPr xmlns:dgm14="http://schemas.microsoft.com/office/drawing/2010/diagram" id="0" name="" descr="Established technologies&#10;"/>
        </a:ext>
      </dgm:extLst>
    </dgm:pt>
    <dgm:pt modelId="{2915063E-9955-4316-A8D1-01515CA15D26}" type="parTrans" cxnId="{7D9B3593-BDD8-478D-93BE-0E69822183A2}">
      <dgm:prSet/>
      <dgm:spPr/>
      <dgm:t>
        <a:bodyPr/>
        <a:lstStyle/>
        <a:p>
          <a:endParaRPr lang="en-US"/>
        </a:p>
      </dgm:t>
    </dgm:pt>
    <dgm:pt modelId="{074090FB-50B9-4781-877B-D4C4FD8F0C80}" type="sibTrans" cxnId="{7D9B3593-BDD8-478D-93BE-0E69822183A2}">
      <dgm:prSet/>
      <dgm:spPr/>
      <dgm:t>
        <a:bodyPr/>
        <a:lstStyle/>
        <a:p>
          <a:endParaRPr lang="en-US"/>
        </a:p>
      </dgm:t>
    </dgm:pt>
    <dgm:pt modelId="{CBEAE2B5-36D4-46BA-BD47-2B2728339481}">
      <dgm:prSet phldrT="[Text]"/>
      <dgm:spPr/>
      <dgm:t>
        <a:bodyPr/>
        <a:lstStyle/>
        <a:p>
          <a:r>
            <a:rPr lang="en-GB" dirty="0"/>
            <a:t>Social media</a:t>
          </a:r>
        </a:p>
        <a:p>
          <a:r>
            <a:rPr lang="en-GB" dirty="0"/>
            <a:t>Digital marketing</a:t>
          </a:r>
        </a:p>
        <a:p>
          <a:r>
            <a:rPr lang="en-GB" dirty="0"/>
            <a:t>Digital collaboration</a:t>
          </a:r>
        </a:p>
        <a:p>
          <a:r>
            <a:rPr lang="en-GB" dirty="0"/>
            <a:t>Productivity software e.g. Excel</a:t>
          </a:r>
        </a:p>
        <a:p>
          <a:r>
            <a:rPr lang="en-GB" dirty="0"/>
            <a:t>Basic IT skills</a:t>
          </a:r>
          <a:endParaRPr lang="en-US" dirty="0"/>
        </a:p>
      </dgm:t>
      <dgm:extLst>
        <a:ext uri="{E40237B7-FDA0-4F09-8148-C483321AD2D9}">
          <dgm14:cNvPr xmlns:dgm14="http://schemas.microsoft.com/office/drawing/2010/diagram" id="0" name="" descr="Social media&#10;Digital marketing&#10;Digital collaboration&#10;Productivity software e.g. Excel&#10;Basic IT skills"/>
        </a:ext>
      </dgm:extLst>
    </dgm:pt>
    <dgm:pt modelId="{D29E1FA5-6AC0-4688-B98C-9BF5D76198E7}" type="parTrans" cxnId="{5557B669-0C48-4E50-B5EF-86E729938F4E}">
      <dgm:prSet/>
      <dgm:spPr/>
      <dgm:t>
        <a:bodyPr/>
        <a:lstStyle/>
        <a:p>
          <a:endParaRPr lang="en-US"/>
        </a:p>
      </dgm:t>
    </dgm:pt>
    <dgm:pt modelId="{F49CB7D0-0C87-482A-A903-9C3C2BD9F85A}" type="sibTrans" cxnId="{5557B669-0C48-4E50-B5EF-86E729938F4E}">
      <dgm:prSet/>
      <dgm:spPr/>
      <dgm:t>
        <a:bodyPr/>
        <a:lstStyle/>
        <a:p>
          <a:endParaRPr lang="en-US"/>
        </a:p>
      </dgm:t>
    </dgm:pt>
    <dgm:pt modelId="{DBC25FFD-669C-4BB8-AC81-68A076EDF24E}">
      <dgm:prSet phldrT="[Text]"/>
      <dgm:spPr/>
      <dgm:t>
        <a:bodyPr/>
        <a:lstStyle/>
        <a:p>
          <a:r>
            <a:rPr lang="en-GB" dirty="0"/>
            <a:t>Emerging technologies</a:t>
          </a:r>
          <a:endParaRPr lang="en-US" dirty="0"/>
        </a:p>
      </dgm:t>
      <dgm:extLst>
        <a:ext uri="{E40237B7-FDA0-4F09-8148-C483321AD2D9}">
          <dgm14:cNvPr xmlns:dgm14="http://schemas.microsoft.com/office/drawing/2010/diagram" id="0" name="" descr="Emerging technologies&#10;"/>
        </a:ext>
      </dgm:extLst>
    </dgm:pt>
    <dgm:pt modelId="{254F5A84-60AB-4664-965B-35751B47A782}" type="parTrans" cxnId="{6B8B524C-56D9-4433-B073-28E9F43284D9}">
      <dgm:prSet/>
      <dgm:spPr/>
      <dgm:t>
        <a:bodyPr/>
        <a:lstStyle/>
        <a:p>
          <a:endParaRPr lang="en-US"/>
        </a:p>
      </dgm:t>
    </dgm:pt>
    <dgm:pt modelId="{AEE05AB7-8E79-47E1-9405-C6B0D1C328EC}" type="sibTrans" cxnId="{6B8B524C-56D9-4433-B073-28E9F43284D9}">
      <dgm:prSet/>
      <dgm:spPr/>
      <dgm:t>
        <a:bodyPr/>
        <a:lstStyle/>
        <a:p>
          <a:endParaRPr lang="en-US"/>
        </a:p>
      </dgm:t>
    </dgm:pt>
    <dgm:pt modelId="{31DD3D47-5EF2-4A8C-B229-688748B14A33}">
      <dgm:prSet phldrT="[Text]"/>
      <dgm:spPr/>
      <dgm:t>
        <a:bodyPr/>
        <a:lstStyle/>
        <a:p>
          <a:r>
            <a:rPr lang="en-US" dirty="0"/>
            <a:t>Cloud computing</a:t>
          </a:r>
        </a:p>
        <a:p>
          <a:r>
            <a:rPr lang="en-GB" dirty="0" err="1"/>
            <a:t>Blockchain</a:t>
          </a:r>
          <a:endParaRPr lang="en-GB" dirty="0"/>
        </a:p>
        <a:p>
          <a:r>
            <a:rPr lang="en-GB" dirty="0"/>
            <a:t>Internet of things</a:t>
          </a:r>
        </a:p>
        <a:p>
          <a:r>
            <a:rPr lang="en-GB" dirty="0"/>
            <a:t>Autonomous systems</a:t>
          </a:r>
        </a:p>
        <a:p>
          <a:r>
            <a:rPr lang="en-GB" dirty="0"/>
            <a:t>Continuous learning</a:t>
          </a:r>
          <a:endParaRPr lang="en-US" dirty="0"/>
        </a:p>
      </dgm:t>
      <dgm:extLst>
        <a:ext uri="{E40237B7-FDA0-4F09-8148-C483321AD2D9}">
          <dgm14:cNvPr xmlns:dgm14="http://schemas.microsoft.com/office/drawing/2010/diagram" id="0" name="" descr="Cloud computing&#10;Blockchain&#10;Internet of things&#10;Autonomous systems&#10;Continuous learning"/>
        </a:ext>
      </dgm:extLst>
    </dgm:pt>
    <dgm:pt modelId="{6F4CD1CA-4FFC-4480-A991-28EEC19C0CE6}" type="parTrans" cxnId="{9211E7F1-5BEC-4CC3-B2A3-76918C8B8266}">
      <dgm:prSet/>
      <dgm:spPr/>
      <dgm:t>
        <a:bodyPr/>
        <a:lstStyle/>
        <a:p>
          <a:endParaRPr lang="en-US"/>
        </a:p>
      </dgm:t>
    </dgm:pt>
    <dgm:pt modelId="{B20E450C-BF24-4F86-A8DE-95759BF9B9D4}" type="sibTrans" cxnId="{9211E7F1-5BEC-4CC3-B2A3-76918C8B8266}">
      <dgm:prSet/>
      <dgm:spPr/>
      <dgm:t>
        <a:bodyPr/>
        <a:lstStyle/>
        <a:p>
          <a:endParaRPr lang="en-US"/>
        </a:p>
      </dgm:t>
    </dgm:pt>
    <dgm:pt modelId="{19B9F8F6-2C9A-4956-88C2-BD13D22C6FEA}" type="pres">
      <dgm:prSet presAssocID="{26D24904-0E58-48D4-8E7F-2C3489310CE9}" presName="Name0" presStyleCnt="0">
        <dgm:presLayoutVars>
          <dgm:chMax val="7"/>
          <dgm:chPref val="7"/>
          <dgm:dir/>
          <dgm:animOne val="branch"/>
          <dgm:animLvl val="lvl"/>
        </dgm:presLayoutVars>
      </dgm:prSet>
      <dgm:spPr/>
    </dgm:pt>
    <dgm:pt modelId="{70864B16-CB34-42C6-80EA-8B2AF2835255}" type="pres">
      <dgm:prSet presAssocID="{734E9F12-E2A8-4E0E-9017-CD580CCC279D}" presName="composite" presStyleCnt="0"/>
      <dgm:spPr/>
    </dgm:pt>
    <dgm:pt modelId="{7606E20B-7FA9-4C19-9776-E23F74D35406}" type="pres">
      <dgm:prSet presAssocID="{734E9F12-E2A8-4E0E-9017-CD580CCC279D}" presName="BackAccent" presStyleLbl="bgShp" presStyleIdx="0" presStyleCnt="2"/>
      <dgm:spPr/>
    </dgm:pt>
    <dgm:pt modelId="{51321AB2-ED41-4759-93FE-C156BB223833}" type="pres">
      <dgm:prSet presAssocID="{734E9F12-E2A8-4E0E-9017-CD580CCC279D}" presName="Accent" presStyleLbl="alignNode1" presStyleIdx="0" presStyleCnt="2"/>
      <dgm:spPr/>
    </dgm:pt>
    <dgm:pt modelId="{07FE33ED-AD1F-40AE-BBCC-94E0FC98D9AF}" type="pres">
      <dgm:prSet presAssocID="{734E9F12-E2A8-4E0E-9017-CD580CCC279D}" presName="Child" presStyleLbl="revTx" presStyleIdx="0" presStyleCnt="4" custLinFactNeighborY="-485">
        <dgm:presLayoutVars>
          <dgm:chMax val="0"/>
          <dgm:chPref val="0"/>
          <dgm:bulletEnabled val="1"/>
        </dgm:presLayoutVars>
      </dgm:prSet>
      <dgm:spPr/>
    </dgm:pt>
    <dgm:pt modelId="{8787605A-2763-4A29-8E09-38E03373E9F3}" type="pres">
      <dgm:prSet presAssocID="{734E9F12-E2A8-4E0E-9017-CD580CCC279D}" presName="Parent" presStyleLbl="revTx" presStyleIdx="1" presStyleCnt="4">
        <dgm:presLayoutVars>
          <dgm:chMax val="1"/>
          <dgm:chPref val="1"/>
          <dgm:bulletEnabled val="1"/>
        </dgm:presLayoutVars>
      </dgm:prSet>
      <dgm:spPr/>
    </dgm:pt>
    <dgm:pt modelId="{E763B8B2-AF61-4236-BF1A-17167A78B3C2}" type="pres">
      <dgm:prSet presAssocID="{074090FB-50B9-4781-877B-D4C4FD8F0C80}" presName="sibTrans" presStyleCnt="0"/>
      <dgm:spPr/>
    </dgm:pt>
    <dgm:pt modelId="{E9553915-16F3-4369-A66A-D701A7D073A5}" type="pres">
      <dgm:prSet presAssocID="{DBC25FFD-669C-4BB8-AC81-68A076EDF24E}" presName="composite" presStyleCnt="0"/>
      <dgm:spPr/>
    </dgm:pt>
    <dgm:pt modelId="{E9C64498-FBEA-4163-98A1-3FD20A30EBC3}" type="pres">
      <dgm:prSet presAssocID="{DBC25FFD-669C-4BB8-AC81-68A076EDF24E}" presName="BackAccent" presStyleLbl="bgShp" presStyleIdx="1" presStyleCnt="2"/>
      <dgm:spPr/>
    </dgm:pt>
    <dgm:pt modelId="{B86F415F-C04B-4696-95A1-151F26813754}" type="pres">
      <dgm:prSet presAssocID="{DBC25FFD-669C-4BB8-AC81-68A076EDF24E}" presName="Accent" presStyleLbl="alignNode1" presStyleIdx="1" presStyleCnt="2"/>
      <dgm:spPr/>
    </dgm:pt>
    <dgm:pt modelId="{C1A6F2F6-C45D-47FB-8DF4-018A41784B19}" type="pres">
      <dgm:prSet presAssocID="{DBC25FFD-669C-4BB8-AC81-68A076EDF24E}" presName="Child" presStyleLbl="revTx" presStyleIdx="2" presStyleCnt="4">
        <dgm:presLayoutVars>
          <dgm:chMax val="0"/>
          <dgm:chPref val="0"/>
          <dgm:bulletEnabled val="1"/>
        </dgm:presLayoutVars>
      </dgm:prSet>
      <dgm:spPr/>
    </dgm:pt>
    <dgm:pt modelId="{4C63F025-8D8A-4184-94EB-E74707241931}" type="pres">
      <dgm:prSet presAssocID="{DBC25FFD-669C-4BB8-AC81-68A076EDF24E}" presName="Parent" presStyleLbl="revTx" presStyleIdx="3" presStyleCnt="4">
        <dgm:presLayoutVars>
          <dgm:chMax val="1"/>
          <dgm:chPref val="1"/>
          <dgm:bulletEnabled val="1"/>
        </dgm:presLayoutVars>
      </dgm:prSet>
      <dgm:spPr/>
    </dgm:pt>
  </dgm:ptLst>
  <dgm:cxnLst>
    <dgm:cxn modelId="{1C5E9C01-BCBE-4941-9D69-F322926C94FE}" type="presOf" srcId="{CBEAE2B5-36D4-46BA-BD47-2B2728339481}" destId="{07FE33ED-AD1F-40AE-BBCC-94E0FC98D9AF}" srcOrd="0" destOrd="0" presId="urn:microsoft.com/office/officeart/2008/layout/IncreasingCircleProcess"/>
    <dgm:cxn modelId="{FA074419-584C-4F65-AA86-F59C0D029EAB}" type="presOf" srcId="{31DD3D47-5EF2-4A8C-B229-688748B14A33}" destId="{C1A6F2F6-C45D-47FB-8DF4-018A41784B19}" srcOrd="0" destOrd="0" presId="urn:microsoft.com/office/officeart/2008/layout/IncreasingCircleProcess"/>
    <dgm:cxn modelId="{73CA0531-B087-4B1B-B428-B17A79436DB8}" type="presOf" srcId="{26D24904-0E58-48D4-8E7F-2C3489310CE9}" destId="{19B9F8F6-2C9A-4956-88C2-BD13D22C6FEA}" srcOrd="0" destOrd="0" presId="urn:microsoft.com/office/officeart/2008/layout/IncreasingCircleProcess"/>
    <dgm:cxn modelId="{5313575B-E19E-4E44-AFAB-8E621543E9EF}" type="presOf" srcId="{734E9F12-E2A8-4E0E-9017-CD580CCC279D}" destId="{8787605A-2763-4A29-8E09-38E03373E9F3}" srcOrd="0" destOrd="0" presId="urn:microsoft.com/office/officeart/2008/layout/IncreasingCircleProcess"/>
    <dgm:cxn modelId="{5ADAD062-A798-4419-92A3-9CA0FF69A914}" type="presOf" srcId="{DBC25FFD-669C-4BB8-AC81-68A076EDF24E}" destId="{4C63F025-8D8A-4184-94EB-E74707241931}" srcOrd="0" destOrd="0" presId="urn:microsoft.com/office/officeart/2008/layout/IncreasingCircleProcess"/>
    <dgm:cxn modelId="{5557B669-0C48-4E50-B5EF-86E729938F4E}" srcId="{734E9F12-E2A8-4E0E-9017-CD580CCC279D}" destId="{CBEAE2B5-36D4-46BA-BD47-2B2728339481}" srcOrd="0" destOrd="0" parTransId="{D29E1FA5-6AC0-4688-B98C-9BF5D76198E7}" sibTransId="{F49CB7D0-0C87-482A-A903-9C3C2BD9F85A}"/>
    <dgm:cxn modelId="{6B8B524C-56D9-4433-B073-28E9F43284D9}" srcId="{26D24904-0E58-48D4-8E7F-2C3489310CE9}" destId="{DBC25FFD-669C-4BB8-AC81-68A076EDF24E}" srcOrd="1" destOrd="0" parTransId="{254F5A84-60AB-4664-965B-35751B47A782}" sibTransId="{AEE05AB7-8E79-47E1-9405-C6B0D1C328EC}"/>
    <dgm:cxn modelId="{7D9B3593-BDD8-478D-93BE-0E69822183A2}" srcId="{26D24904-0E58-48D4-8E7F-2C3489310CE9}" destId="{734E9F12-E2A8-4E0E-9017-CD580CCC279D}" srcOrd="0" destOrd="0" parTransId="{2915063E-9955-4316-A8D1-01515CA15D26}" sibTransId="{074090FB-50B9-4781-877B-D4C4FD8F0C80}"/>
    <dgm:cxn modelId="{9211E7F1-5BEC-4CC3-B2A3-76918C8B8266}" srcId="{DBC25FFD-669C-4BB8-AC81-68A076EDF24E}" destId="{31DD3D47-5EF2-4A8C-B229-688748B14A33}" srcOrd="0" destOrd="0" parTransId="{6F4CD1CA-4FFC-4480-A991-28EEC19C0CE6}" sibTransId="{B20E450C-BF24-4F86-A8DE-95759BF9B9D4}"/>
    <dgm:cxn modelId="{62B4A855-FC54-4F33-AC7D-24E3E2C09E43}" type="presParOf" srcId="{19B9F8F6-2C9A-4956-88C2-BD13D22C6FEA}" destId="{70864B16-CB34-42C6-80EA-8B2AF2835255}" srcOrd="0" destOrd="0" presId="urn:microsoft.com/office/officeart/2008/layout/IncreasingCircleProcess"/>
    <dgm:cxn modelId="{15A3EE55-F54D-487F-B0D6-356320A632B9}" type="presParOf" srcId="{70864B16-CB34-42C6-80EA-8B2AF2835255}" destId="{7606E20B-7FA9-4C19-9776-E23F74D35406}" srcOrd="0" destOrd="0" presId="urn:microsoft.com/office/officeart/2008/layout/IncreasingCircleProcess"/>
    <dgm:cxn modelId="{B7D6D471-888F-42AC-B1AE-6A3A392553ED}" type="presParOf" srcId="{70864B16-CB34-42C6-80EA-8B2AF2835255}" destId="{51321AB2-ED41-4759-93FE-C156BB223833}" srcOrd="1" destOrd="0" presId="urn:microsoft.com/office/officeart/2008/layout/IncreasingCircleProcess"/>
    <dgm:cxn modelId="{79D222ED-B1CA-4B94-92B1-7876A9E8082B}" type="presParOf" srcId="{70864B16-CB34-42C6-80EA-8B2AF2835255}" destId="{07FE33ED-AD1F-40AE-BBCC-94E0FC98D9AF}" srcOrd="2" destOrd="0" presId="urn:microsoft.com/office/officeart/2008/layout/IncreasingCircleProcess"/>
    <dgm:cxn modelId="{1E32E6F0-ECFC-45D2-945C-718B2FB21447}" type="presParOf" srcId="{70864B16-CB34-42C6-80EA-8B2AF2835255}" destId="{8787605A-2763-4A29-8E09-38E03373E9F3}" srcOrd="3" destOrd="0" presId="urn:microsoft.com/office/officeart/2008/layout/IncreasingCircleProcess"/>
    <dgm:cxn modelId="{7956898D-C9CF-406D-AD6E-CA72D7984FF4}" type="presParOf" srcId="{19B9F8F6-2C9A-4956-88C2-BD13D22C6FEA}" destId="{E763B8B2-AF61-4236-BF1A-17167A78B3C2}" srcOrd="1" destOrd="0" presId="urn:microsoft.com/office/officeart/2008/layout/IncreasingCircleProcess"/>
    <dgm:cxn modelId="{3486FA8E-5E1F-44BF-AF1F-55E5CEE1BE1C}" type="presParOf" srcId="{19B9F8F6-2C9A-4956-88C2-BD13D22C6FEA}" destId="{E9553915-16F3-4369-A66A-D701A7D073A5}" srcOrd="2" destOrd="0" presId="urn:microsoft.com/office/officeart/2008/layout/IncreasingCircleProcess"/>
    <dgm:cxn modelId="{5B588F78-1CFA-4788-A9EC-9019B92EF4F0}" type="presParOf" srcId="{E9553915-16F3-4369-A66A-D701A7D073A5}" destId="{E9C64498-FBEA-4163-98A1-3FD20A30EBC3}" srcOrd="0" destOrd="0" presId="urn:microsoft.com/office/officeart/2008/layout/IncreasingCircleProcess"/>
    <dgm:cxn modelId="{C9B1A316-EAD8-4908-8CDB-CB21251EB25C}" type="presParOf" srcId="{E9553915-16F3-4369-A66A-D701A7D073A5}" destId="{B86F415F-C04B-4696-95A1-151F26813754}" srcOrd="1" destOrd="0" presId="urn:microsoft.com/office/officeart/2008/layout/IncreasingCircleProcess"/>
    <dgm:cxn modelId="{A5286B26-97DD-4F71-929D-C93E1A991832}" type="presParOf" srcId="{E9553915-16F3-4369-A66A-D701A7D073A5}" destId="{C1A6F2F6-C45D-47FB-8DF4-018A41784B19}" srcOrd="2" destOrd="0" presId="urn:microsoft.com/office/officeart/2008/layout/IncreasingCircleProcess"/>
    <dgm:cxn modelId="{26A27BA3-6F01-4DC6-9145-53A8154F2847}" type="presParOf" srcId="{E9553915-16F3-4369-A66A-D701A7D073A5}" destId="{4C63F025-8D8A-4184-94EB-E74707241931}"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B53878-B613-4060-B5A8-6E26BD109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7A6A91-3DF9-46EB-8A06-B637257D5581}">
      <dgm:prSet/>
      <dgm:spPr/>
      <dgm:t>
        <a:bodyPr/>
        <a:lstStyle/>
        <a:p>
          <a:pPr algn="ctr" rtl="0"/>
          <a:r>
            <a:rPr lang="en-GB" dirty="0"/>
            <a:t>The course</a:t>
          </a:r>
        </a:p>
      </dgm:t>
    </dgm:pt>
    <dgm:pt modelId="{B957CB5E-6FE1-48D9-B361-BB4B504E4E36}" type="parTrans" cxnId="{CE751796-A19B-46F1-8437-CEA89058B886}">
      <dgm:prSet/>
      <dgm:spPr/>
      <dgm:t>
        <a:bodyPr/>
        <a:lstStyle/>
        <a:p>
          <a:endParaRPr lang="en-US"/>
        </a:p>
      </dgm:t>
    </dgm:pt>
    <dgm:pt modelId="{14F0AA0C-0011-4317-A36F-60DF9103AE43}" type="sibTrans" cxnId="{CE751796-A19B-46F1-8437-CEA89058B886}">
      <dgm:prSet/>
      <dgm:spPr/>
      <dgm:t>
        <a:bodyPr/>
        <a:lstStyle/>
        <a:p>
          <a:endParaRPr lang="en-US"/>
        </a:p>
      </dgm:t>
    </dgm:pt>
    <dgm:pt modelId="{88F6F2C1-DD13-4280-9AF2-E3258F7E33AA}" type="pres">
      <dgm:prSet presAssocID="{9BB53878-B613-4060-B5A8-6E26BD109E67}" presName="linear" presStyleCnt="0">
        <dgm:presLayoutVars>
          <dgm:animLvl val="lvl"/>
          <dgm:resizeHandles val="exact"/>
        </dgm:presLayoutVars>
      </dgm:prSet>
      <dgm:spPr/>
    </dgm:pt>
    <dgm:pt modelId="{1AAF3CA6-BB4A-4CD6-966B-3ECDFFAB4CB1}" type="pres">
      <dgm:prSet presAssocID="{667A6A91-3DF9-46EB-8A06-B637257D5581}" presName="parentText" presStyleLbl="node1" presStyleIdx="0" presStyleCnt="1">
        <dgm:presLayoutVars>
          <dgm:chMax val="0"/>
          <dgm:bulletEnabled val="1"/>
        </dgm:presLayoutVars>
      </dgm:prSet>
      <dgm:spPr/>
    </dgm:pt>
  </dgm:ptLst>
  <dgm:cxnLst>
    <dgm:cxn modelId="{0ED99911-22FD-4378-AC7A-C5DD02DE6836}" type="presOf" srcId="{667A6A91-3DF9-46EB-8A06-B637257D5581}" destId="{1AAF3CA6-BB4A-4CD6-966B-3ECDFFAB4CB1}" srcOrd="0" destOrd="0" presId="urn:microsoft.com/office/officeart/2005/8/layout/vList2"/>
    <dgm:cxn modelId="{CE751796-A19B-46F1-8437-CEA89058B886}" srcId="{9BB53878-B613-4060-B5A8-6E26BD109E67}" destId="{667A6A91-3DF9-46EB-8A06-B637257D5581}" srcOrd="0" destOrd="0" parTransId="{B957CB5E-6FE1-48D9-B361-BB4B504E4E36}" sibTransId="{14F0AA0C-0011-4317-A36F-60DF9103AE43}"/>
    <dgm:cxn modelId="{072A5FA0-B74C-470E-9909-824CDDFA3BEF}" type="presOf" srcId="{9BB53878-B613-4060-B5A8-6E26BD109E67}" destId="{88F6F2C1-DD13-4280-9AF2-E3258F7E33AA}" srcOrd="0" destOrd="0" presId="urn:microsoft.com/office/officeart/2005/8/layout/vList2"/>
    <dgm:cxn modelId="{15984C22-6CD3-499C-988F-FED096080C94}" type="presParOf" srcId="{88F6F2C1-DD13-4280-9AF2-E3258F7E33AA}" destId="{1AAF3CA6-BB4A-4CD6-966B-3ECDFFAB4CB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936BA3-9C7D-4421-8BEB-B45244C0338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ED8D016-2ABE-494A-A086-446CC61FCC06}">
      <dgm:prSet custT="1"/>
      <dgm:spPr/>
      <dgm:t>
        <a:bodyPr/>
        <a:lstStyle/>
        <a:p>
          <a:pPr rtl="0"/>
          <a:r>
            <a:rPr lang="en-GB" sz="2000" dirty="0"/>
            <a:t>Modules</a:t>
          </a:r>
        </a:p>
      </dgm:t>
    </dgm:pt>
    <dgm:pt modelId="{FC9D8FF3-AF5E-447E-9E6B-C526631A07E5}" type="parTrans" cxnId="{748462AF-FFF8-495F-84C5-E74AA7EB2247}">
      <dgm:prSet/>
      <dgm:spPr/>
      <dgm:t>
        <a:bodyPr/>
        <a:lstStyle/>
        <a:p>
          <a:endParaRPr lang="en-US" sz="2000"/>
        </a:p>
      </dgm:t>
    </dgm:pt>
    <dgm:pt modelId="{CBF27B18-7081-49FD-8727-D8DB98D0A1C1}" type="sibTrans" cxnId="{748462AF-FFF8-495F-84C5-E74AA7EB2247}">
      <dgm:prSet/>
      <dgm:spPr/>
      <dgm:t>
        <a:bodyPr/>
        <a:lstStyle/>
        <a:p>
          <a:endParaRPr lang="en-US" sz="2000"/>
        </a:p>
      </dgm:t>
    </dgm:pt>
    <dgm:pt modelId="{CD13EA30-6E5C-4AE7-A13A-C0BB0FE60CCA}">
      <dgm:prSet custT="1"/>
      <dgm:spPr/>
      <dgm:t>
        <a:bodyPr/>
        <a:lstStyle/>
        <a:p>
          <a:pPr rtl="0"/>
          <a:r>
            <a:rPr lang="en-GB" sz="2000" dirty="0"/>
            <a:t>The course consists of 10 modules, each with at least 10 lectures &amp; associated workshops and tutorials. </a:t>
          </a:r>
        </a:p>
      </dgm:t>
      <dgm:extLst>
        <a:ext uri="{E40237B7-FDA0-4F09-8148-C483321AD2D9}">
          <dgm14:cNvPr xmlns:dgm14="http://schemas.microsoft.com/office/drawing/2010/diagram" id="0" name="" descr="The course consists of 10 modules, each with at least 10 lectures &amp; associated workshops and tutorials. "/>
        </a:ext>
      </dgm:extLst>
    </dgm:pt>
    <dgm:pt modelId="{28B51FFC-FF27-4909-8BBA-5313E2ADEDDD}" type="parTrans" cxnId="{B36D5010-4BB7-491C-8175-C5BA74074F59}">
      <dgm:prSet/>
      <dgm:spPr/>
      <dgm:t>
        <a:bodyPr/>
        <a:lstStyle/>
        <a:p>
          <a:endParaRPr lang="en-US" sz="2000"/>
        </a:p>
      </dgm:t>
    </dgm:pt>
    <dgm:pt modelId="{0EB6D97F-EAEF-45C9-9AF9-83633C46C9F5}" type="sibTrans" cxnId="{B36D5010-4BB7-491C-8175-C5BA74074F59}">
      <dgm:prSet/>
      <dgm:spPr/>
      <dgm:t>
        <a:bodyPr/>
        <a:lstStyle/>
        <a:p>
          <a:endParaRPr lang="en-US" sz="2000"/>
        </a:p>
      </dgm:t>
    </dgm:pt>
    <dgm:pt modelId="{6929D3B4-2D25-4F89-A1C3-F44EF7B26C50}">
      <dgm:prSet custT="1"/>
      <dgm:spPr/>
      <dgm:t>
        <a:bodyPr/>
        <a:lstStyle/>
        <a:p>
          <a:pPr rtl="0"/>
          <a:r>
            <a:rPr lang="en-GB" sz="2000"/>
            <a:t>Content</a:t>
          </a:r>
        </a:p>
      </dgm:t>
    </dgm:pt>
    <dgm:pt modelId="{7D15F790-75CB-4FA8-A9F5-3D8F6EB64F37}" type="parTrans" cxnId="{F6443771-0FA8-4DC0-966A-A1BF1404E52F}">
      <dgm:prSet/>
      <dgm:spPr/>
      <dgm:t>
        <a:bodyPr/>
        <a:lstStyle/>
        <a:p>
          <a:endParaRPr lang="en-US" sz="2000"/>
        </a:p>
      </dgm:t>
    </dgm:pt>
    <dgm:pt modelId="{C66AB851-34FC-44F0-851C-C73ED0B7DE6B}" type="sibTrans" cxnId="{F6443771-0FA8-4DC0-966A-A1BF1404E52F}">
      <dgm:prSet/>
      <dgm:spPr/>
      <dgm:t>
        <a:bodyPr/>
        <a:lstStyle/>
        <a:p>
          <a:endParaRPr lang="en-US" sz="2000"/>
        </a:p>
      </dgm:t>
    </dgm:pt>
    <dgm:pt modelId="{149339AC-5142-4210-9132-55666F224B49}">
      <dgm:prSet custT="1"/>
      <dgm:spPr/>
      <dgm:t>
        <a:bodyPr/>
        <a:lstStyle/>
        <a:p>
          <a:pPr rtl="0"/>
          <a:r>
            <a:rPr lang="en-GB" sz="2000" dirty="0"/>
            <a:t>The modules cover a skillset or domain of knowledge identified in the skills mapping and review as being important for enhancing employability in Industry 4.0. </a:t>
          </a:r>
        </a:p>
      </dgm:t>
      <dgm:extLst>
        <a:ext uri="{E40237B7-FDA0-4F09-8148-C483321AD2D9}">
          <dgm14:cNvPr xmlns:dgm14="http://schemas.microsoft.com/office/drawing/2010/diagram" id="0" name="" descr="The modules cover a skillset or domain of knowledge identified in the skills mapping and review as being important for enhancing employability in Industry 4.0. "/>
        </a:ext>
      </dgm:extLst>
    </dgm:pt>
    <dgm:pt modelId="{51A41EC6-0FC3-465E-B845-3E069D8DBF0F}" type="parTrans" cxnId="{10706701-1052-4DE3-B61B-EC22936D1EBF}">
      <dgm:prSet/>
      <dgm:spPr/>
      <dgm:t>
        <a:bodyPr/>
        <a:lstStyle/>
        <a:p>
          <a:endParaRPr lang="en-US" sz="2000"/>
        </a:p>
      </dgm:t>
    </dgm:pt>
    <dgm:pt modelId="{3D7C3F24-55F3-4A0E-95BE-94F54E841A54}" type="sibTrans" cxnId="{10706701-1052-4DE3-B61B-EC22936D1EBF}">
      <dgm:prSet/>
      <dgm:spPr/>
      <dgm:t>
        <a:bodyPr/>
        <a:lstStyle/>
        <a:p>
          <a:endParaRPr lang="en-US" sz="2000"/>
        </a:p>
      </dgm:t>
    </dgm:pt>
    <dgm:pt modelId="{DB8153EE-7AE0-4A8E-BD59-8931A726141D}">
      <dgm:prSet custT="1"/>
      <dgm:spPr/>
      <dgm:t>
        <a:bodyPr/>
        <a:lstStyle/>
        <a:p>
          <a:pPr rtl="0"/>
          <a:r>
            <a:rPr lang="en-GB" sz="2000" dirty="0"/>
            <a:t>Accreditation</a:t>
          </a:r>
        </a:p>
      </dgm:t>
    </dgm:pt>
    <dgm:pt modelId="{EAFF0850-E081-4217-8F36-72B389E77D83}" type="parTrans" cxnId="{EF866A8F-05E0-40B8-9526-1579FE6ACAEA}">
      <dgm:prSet/>
      <dgm:spPr/>
      <dgm:t>
        <a:bodyPr/>
        <a:lstStyle/>
        <a:p>
          <a:endParaRPr lang="en-US" sz="2000"/>
        </a:p>
      </dgm:t>
    </dgm:pt>
    <dgm:pt modelId="{3EB20498-0546-4374-BF42-28F325133E9D}" type="sibTrans" cxnId="{EF866A8F-05E0-40B8-9526-1579FE6ACAEA}">
      <dgm:prSet/>
      <dgm:spPr/>
      <dgm:t>
        <a:bodyPr/>
        <a:lstStyle/>
        <a:p>
          <a:endParaRPr lang="en-US" sz="2000"/>
        </a:p>
      </dgm:t>
    </dgm:pt>
    <dgm:pt modelId="{10F88CE2-66F5-4EA0-B4A2-3948CA2820D8}">
      <dgm:prSet custT="1"/>
      <dgm:spPr/>
      <dgm:t>
        <a:bodyPr/>
        <a:lstStyle/>
        <a:p>
          <a:pPr rtl="0"/>
          <a:r>
            <a:rPr lang="en-GB" sz="2000" dirty="0"/>
            <a:t>The course will be accredited by LJMU, with the completion of 4 modules entitling the learner to a Certificate of Higher Education (</a:t>
          </a:r>
          <a:r>
            <a:rPr lang="en-GB" sz="2000" dirty="0" err="1"/>
            <a:t>CertHE</a:t>
          </a:r>
          <a:r>
            <a:rPr lang="en-GB" sz="2000" dirty="0"/>
            <a:t>). </a:t>
          </a:r>
        </a:p>
      </dgm:t>
    </dgm:pt>
    <dgm:pt modelId="{3BDD7BE2-2355-4BBE-B234-DF0CBCFB07B0}" type="parTrans" cxnId="{0873B006-907D-4E3C-ABD6-B103DAF2DBFA}">
      <dgm:prSet/>
      <dgm:spPr/>
      <dgm:t>
        <a:bodyPr/>
        <a:lstStyle/>
        <a:p>
          <a:endParaRPr lang="en-US" sz="2000"/>
        </a:p>
      </dgm:t>
    </dgm:pt>
    <dgm:pt modelId="{67C38A1E-4131-4DE3-8779-9079B35BD13C}" type="sibTrans" cxnId="{0873B006-907D-4E3C-ABD6-B103DAF2DBFA}">
      <dgm:prSet/>
      <dgm:spPr/>
      <dgm:t>
        <a:bodyPr/>
        <a:lstStyle/>
        <a:p>
          <a:endParaRPr lang="en-US" sz="2000"/>
        </a:p>
      </dgm:t>
    </dgm:pt>
    <dgm:pt modelId="{6616E0EF-6FEA-4F04-BECC-5C15FD506BFE}" type="pres">
      <dgm:prSet presAssocID="{E8936BA3-9C7D-4421-8BEB-B45244C03383}" presName="vert0" presStyleCnt="0">
        <dgm:presLayoutVars>
          <dgm:dir/>
          <dgm:animOne val="branch"/>
          <dgm:animLvl val="lvl"/>
        </dgm:presLayoutVars>
      </dgm:prSet>
      <dgm:spPr/>
    </dgm:pt>
    <dgm:pt modelId="{DDF16022-B88E-4A21-86E7-D4E415475131}" type="pres">
      <dgm:prSet presAssocID="{BED8D016-2ABE-494A-A086-446CC61FCC06}" presName="thickLine" presStyleLbl="alignNode1" presStyleIdx="0" presStyleCnt="3"/>
      <dgm:spPr/>
    </dgm:pt>
    <dgm:pt modelId="{53941B12-6811-4CA7-8212-9F6CF4897EE3}" type="pres">
      <dgm:prSet presAssocID="{BED8D016-2ABE-494A-A086-446CC61FCC06}" presName="horz1" presStyleCnt="0"/>
      <dgm:spPr/>
    </dgm:pt>
    <dgm:pt modelId="{5C4166E3-1712-41DF-BD52-1F6F62B1A62C}" type="pres">
      <dgm:prSet presAssocID="{BED8D016-2ABE-494A-A086-446CC61FCC06}" presName="tx1" presStyleLbl="revTx" presStyleIdx="0" presStyleCnt="6"/>
      <dgm:spPr/>
    </dgm:pt>
    <dgm:pt modelId="{41457D64-6F3B-4EB6-BCF7-E44CE199C6F1}" type="pres">
      <dgm:prSet presAssocID="{BED8D016-2ABE-494A-A086-446CC61FCC06}" presName="vert1" presStyleCnt="0"/>
      <dgm:spPr/>
    </dgm:pt>
    <dgm:pt modelId="{D6A4D6A8-CD16-455C-A98B-28A9F7DB486C}" type="pres">
      <dgm:prSet presAssocID="{CD13EA30-6E5C-4AE7-A13A-C0BB0FE60CCA}" presName="vertSpace2a" presStyleCnt="0"/>
      <dgm:spPr/>
    </dgm:pt>
    <dgm:pt modelId="{74F6BBE7-4FC3-4DC5-B8BC-05DAA7FDB18D}" type="pres">
      <dgm:prSet presAssocID="{CD13EA30-6E5C-4AE7-A13A-C0BB0FE60CCA}" presName="horz2" presStyleCnt="0"/>
      <dgm:spPr/>
    </dgm:pt>
    <dgm:pt modelId="{88746631-C6BC-4ABA-8412-A30748B742E3}" type="pres">
      <dgm:prSet presAssocID="{CD13EA30-6E5C-4AE7-A13A-C0BB0FE60CCA}" presName="horzSpace2" presStyleCnt="0"/>
      <dgm:spPr/>
    </dgm:pt>
    <dgm:pt modelId="{82029569-9895-4057-AE60-4E0EF138B36B}" type="pres">
      <dgm:prSet presAssocID="{CD13EA30-6E5C-4AE7-A13A-C0BB0FE60CCA}" presName="tx2" presStyleLbl="revTx" presStyleIdx="1" presStyleCnt="6"/>
      <dgm:spPr/>
    </dgm:pt>
    <dgm:pt modelId="{7DBF6816-7B26-46D5-AAE1-814043D44B69}" type="pres">
      <dgm:prSet presAssocID="{CD13EA30-6E5C-4AE7-A13A-C0BB0FE60CCA}" presName="vert2" presStyleCnt="0"/>
      <dgm:spPr/>
    </dgm:pt>
    <dgm:pt modelId="{211ADAB6-03FB-4D65-AA77-78D4C7D0D451}" type="pres">
      <dgm:prSet presAssocID="{CD13EA30-6E5C-4AE7-A13A-C0BB0FE60CCA}" presName="thinLine2b" presStyleLbl="callout" presStyleIdx="0" presStyleCnt="3"/>
      <dgm:spPr/>
    </dgm:pt>
    <dgm:pt modelId="{C869D058-65CA-4F4E-8639-9259A7CB72A9}" type="pres">
      <dgm:prSet presAssocID="{CD13EA30-6E5C-4AE7-A13A-C0BB0FE60CCA}" presName="vertSpace2b" presStyleCnt="0"/>
      <dgm:spPr/>
    </dgm:pt>
    <dgm:pt modelId="{5CA73EAE-9CD6-42E8-BCDE-C6608F5359EE}" type="pres">
      <dgm:prSet presAssocID="{6929D3B4-2D25-4F89-A1C3-F44EF7B26C50}" presName="thickLine" presStyleLbl="alignNode1" presStyleIdx="1" presStyleCnt="3"/>
      <dgm:spPr/>
    </dgm:pt>
    <dgm:pt modelId="{34FD3614-B1A4-43F1-A1C1-A3E6785C320C}" type="pres">
      <dgm:prSet presAssocID="{6929D3B4-2D25-4F89-A1C3-F44EF7B26C50}" presName="horz1" presStyleCnt="0"/>
      <dgm:spPr/>
    </dgm:pt>
    <dgm:pt modelId="{801D44D0-C257-4BCF-811D-6912829A159A}" type="pres">
      <dgm:prSet presAssocID="{6929D3B4-2D25-4F89-A1C3-F44EF7B26C50}" presName="tx1" presStyleLbl="revTx" presStyleIdx="2" presStyleCnt="6"/>
      <dgm:spPr/>
    </dgm:pt>
    <dgm:pt modelId="{F7672BE3-138A-41CD-91FA-0EF9ABDB8DB3}" type="pres">
      <dgm:prSet presAssocID="{6929D3B4-2D25-4F89-A1C3-F44EF7B26C50}" presName="vert1" presStyleCnt="0"/>
      <dgm:spPr/>
    </dgm:pt>
    <dgm:pt modelId="{1A32DFC3-7007-4CC3-8620-7DD73B21E3A7}" type="pres">
      <dgm:prSet presAssocID="{149339AC-5142-4210-9132-55666F224B49}" presName="vertSpace2a" presStyleCnt="0"/>
      <dgm:spPr/>
    </dgm:pt>
    <dgm:pt modelId="{1473B79B-2E6F-4474-AA06-3F7F0C7D615D}" type="pres">
      <dgm:prSet presAssocID="{149339AC-5142-4210-9132-55666F224B49}" presName="horz2" presStyleCnt="0"/>
      <dgm:spPr/>
    </dgm:pt>
    <dgm:pt modelId="{568ECDC5-5C22-4F45-BC7E-497113D85D5F}" type="pres">
      <dgm:prSet presAssocID="{149339AC-5142-4210-9132-55666F224B49}" presName="horzSpace2" presStyleCnt="0"/>
      <dgm:spPr/>
    </dgm:pt>
    <dgm:pt modelId="{1CB7C9DC-E547-4C7A-A2BB-5D77D9380E3F}" type="pres">
      <dgm:prSet presAssocID="{149339AC-5142-4210-9132-55666F224B49}" presName="tx2" presStyleLbl="revTx" presStyleIdx="3" presStyleCnt="6"/>
      <dgm:spPr/>
    </dgm:pt>
    <dgm:pt modelId="{A445E99A-05C0-4653-B25B-58AFB0ED5145}" type="pres">
      <dgm:prSet presAssocID="{149339AC-5142-4210-9132-55666F224B49}" presName="vert2" presStyleCnt="0"/>
      <dgm:spPr/>
    </dgm:pt>
    <dgm:pt modelId="{8CE15844-3567-4558-B2B9-7BE9CAD385AC}" type="pres">
      <dgm:prSet presAssocID="{149339AC-5142-4210-9132-55666F224B49}" presName="thinLine2b" presStyleLbl="callout" presStyleIdx="1" presStyleCnt="3"/>
      <dgm:spPr/>
    </dgm:pt>
    <dgm:pt modelId="{987A81A1-EAD1-4A0B-8BCA-F04EF81129F0}" type="pres">
      <dgm:prSet presAssocID="{149339AC-5142-4210-9132-55666F224B49}" presName="vertSpace2b" presStyleCnt="0"/>
      <dgm:spPr/>
    </dgm:pt>
    <dgm:pt modelId="{14612D93-D1F7-4D04-AE87-2E926CD61468}" type="pres">
      <dgm:prSet presAssocID="{DB8153EE-7AE0-4A8E-BD59-8931A726141D}" presName="thickLine" presStyleLbl="alignNode1" presStyleIdx="2" presStyleCnt="3"/>
      <dgm:spPr/>
    </dgm:pt>
    <dgm:pt modelId="{C8208B2E-6EA8-48D0-8C6E-F4E70B9F6D73}" type="pres">
      <dgm:prSet presAssocID="{DB8153EE-7AE0-4A8E-BD59-8931A726141D}" presName="horz1" presStyleCnt="0"/>
      <dgm:spPr/>
    </dgm:pt>
    <dgm:pt modelId="{1DFDA81E-65FD-4A68-8211-EA7FF65A9FD3}" type="pres">
      <dgm:prSet presAssocID="{DB8153EE-7AE0-4A8E-BD59-8931A726141D}" presName="tx1" presStyleLbl="revTx" presStyleIdx="4" presStyleCnt="6"/>
      <dgm:spPr/>
    </dgm:pt>
    <dgm:pt modelId="{43AE2E2F-7977-40C5-84E4-4B5797C65C62}" type="pres">
      <dgm:prSet presAssocID="{DB8153EE-7AE0-4A8E-BD59-8931A726141D}" presName="vert1" presStyleCnt="0"/>
      <dgm:spPr/>
    </dgm:pt>
    <dgm:pt modelId="{F6E81D3A-E7DE-42EA-944A-DD93428C0C79}" type="pres">
      <dgm:prSet presAssocID="{10F88CE2-66F5-4EA0-B4A2-3948CA2820D8}" presName="vertSpace2a" presStyleCnt="0"/>
      <dgm:spPr/>
    </dgm:pt>
    <dgm:pt modelId="{629B12A2-E136-44FD-830F-91618B3FAD01}" type="pres">
      <dgm:prSet presAssocID="{10F88CE2-66F5-4EA0-B4A2-3948CA2820D8}" presName="horz2" presStyleCnt="0"/>
      <dgm:spPr/>
    </dgm:pt>
    <dgm:pt modelId="{7B04A6FD-91FD-4E95-BCBB-E4BE7F137530}" type="pres">
      <dgm:prSet presAssocID="{10F88CE2-66F5-4EA0-B4A2-3948CA2820D8}" presName="horzSpace2" presStyleCnt="0"/>
      <dgm:spPr/>
    </dgm:pt>
    <dgm:pt modelId="{C6A9B971-BAB7-4ABA-AA90-5D83EB3152E1}" type="pres">
      <dgm:prSet presAssocID="{10F88CE2-66F5-4EA0-B4A2-3948CA2820D8}" presName="tx2" presStyleLbl="revTx" presStyleIdx="5" presStyleCnt="6"/>
      <dgm:spPr/>
    </dgm:pt>
    <dgm:pt modelId="{924FD60C-0F0E-4A7C-8102-34888F6ECEF2}" type="pres">
      <dgm:prSet presAssocID="{10F88CE2-66F5-4EA0-B4A2-3948CA2820D8}" presName="vert2" presStyleCnt="0"/>
      <dgm:spPr/>
    </dgm:pt>
    <dgm:pt modelId="{A8CF25D0-E36B-41E4-AFDD-55A31517BB0C}" type="pres">
      <dgm:prSet presAssocID="{10F88CE2-66F5-4EA0-B4A2-3948CA2820D8}" presName="thinLine2b" presStyleLbl="callout" presStyleIdx="2" presStyleCnt="3"/>
      <dgm:spPr/>
    </dgm:pt>
    <dgm:pt modelId="{B91BFDCF-4AFB-4B0E-AAA3-CCE349C907B5}" type="pres">
      <dgm:prSet presAssocID="{10F88CE2-66F5-4EA0-B4A2-3948CA2820D8}" presName="vertSpace2b" presStyleCnt="0"/>
      <dgm:spPr/>
    </dgm:pt>
  </dgm:ptLst>
  <dgm:cxnLst>
    <dgm:cxn modelId="{10706701-1052-4DE3-B61B-EC22936D1EBF}" srcId="{6929D3B4-2D25-4F89-A1C3-F44EF7B26C50}" destId="{149339AC-5142-4210-9132-55666F224B49}" srcOrd="0" destOrd="0" parTransId="{51A41EC6-0FC3-465E-B845-3E069D8DBF0F}" sibTransId="{3D7C3F24-55F3-4A0E-95BE-94F54E841A54}"/>
    <dgm:cxn modelId="{0873B006-907D-4E3C-ABD6-B103DAF2DBFA}" srcId="{DB8153EE-7AE0-4A8E-BD59-8931A726141D}" destId="{10F88CE2-66F5-4EA0-B4A2-3948CA2820D8}" srcOrd="0" destOrd="0" parTransId="{3BDD7BE2-2355-4BBE-B234-DF0CBCFB07B0}" sibTransId="{67C38A1E-4131-4DE3-8779-9079B35BD13C}"/>
    <dgm:cxn modelId="{B36D5010-4BB7-491C-8175-C5BA74074F59}" srcId="{BED8D016-2ABE-494A-A086-446CC61FCC06}" destId="{CD13EA30-6E5C-4AE7-A13A-C0BB0FE60CCA}" srcOrd="0" destOrd="0" parTransId="{28B51FFC-FF27-4909-8BBA-5313E2ADEDDD}" sibTransId="{0EB6D97F-EAEF-45C9-9AF9-83633C46C9F5}"/>
    <dgm:cxn modelId="{BA68D83A-43F4-4EBF-88FF-3D782E8C8E59}" type="presOf" srcId="{CD13EA30-6E5C-4AE7-A13A-C0BB0FE60CCA}" destId="{82029569-9895-4057-AE60-4E0EF138B36B}" srcOrd="0" destOrd="0" presId="urn:microsoft.com/office/officeart/2008/layout/LinedList"/>
    <dgm:cxn modelId="{4AB1FE4B-5180-44D8-93FB-91A83C30D6B2}" type="presOf" srcId="{10F88CE2-66F5-4EA0-B4A2-3948CA2820D8}" destId="{C6A9B971-BAB7-4ABA-AA90-5D83EB3152E1}" srcOrd="0" destOrd="0" presId="urn:microsoft.com/office/officeart/2008/layout/LinedList"/>
    <dgm:cxn modelId="{3931FF6C-C699-4A8F-86EC-B13E0C90D1DD}" type="presOf" srcId="{DB8153EE-7AE0-4A8E-BD59-8931A726141D}" destId="{1DFDA81E-65FD-4A68-8211-EA7FF65A9FD3}" srcOrd="0" destOrd="0" presId="urn:microsoft.com/office/officeart/2008/layout/LinedList"/>
    <dgm:cxn modelId="{F6443771-0FA8-4DC0-966A-A1BF1404E52F}" srcId="{E8936BA3-9C7D-4421-8BEB-B45244C03383}" destId="{6929D3B4-2D25-4F89-A1C3-F44EF7B26C50}" srcOrd="1" destOrd="0" parTransId="{7D15F790-75CB-4FA8-A9F5-3D8F6EB64F37}" sibTransId="{C66AB851-34FC-44F0-851C-C73ED0B7DE6B}"/>
    <dgm:cxn modelId="{EF866A8F-05E0-40B8-9526-1579FE6ACAEA}" srcId="{E8936BA3-9C7D-4421-8BEB-B45244C03383}" destId="{DB8153EE-7AE0-4A8E-BD59-8931A726141D}" srcOrd="2" destOrd="0" parTransId="{EAFF0850-E081-4217-8F36-72B389E77D83}" sibTransId="{3EB20498-0546-4374-BF42-28F325133E9D}"/>
    <dgm:cxn modelId="{748462AF-FFF8-495F-84C5-E74AA7EB2247}" srcId="{E8936BA3-9C7D-4421-8BEB-B45244C03383}" destId="{BED8D016-2ABE-494A-A086-446CC61FCC06}" srcOrd="0" destOrd="0" parTransId="{FC9D8FF3-AF5E-447E-9E6B-C526631A07E5}" sibTransId="{CBF27B18-7081-49FD-8727-D8DB98D0A1C1}"/>
    <dgm:cxn modelId="{F6B909D7-1B95-4889-8C13-3359782BB531}" type="presOf" srcId="{6929D3B4-2D25-4F89-A1C3-F44EF7B26C50}" destId="{801D44D0-C257-4BCF-811D-6912829A159A}" srcOrd="0" destOrd="0" presId="urn:microsoft.com/office/officeart/2008/layout/LinedList"/>
    <dgm:cxn modelId="{1A31F8DC-F5FA-4BCF-BDA5-AFA3F0790F56}" type="presOf" srcId="{E8936BA3-9C7D-4421-8BEB-B45244C03383}" destId="{6616E0EF-6FEA-4F04-BECC-5C15FD506BFE}" srcOrd="0" destOrd="0" presId="urn:microsoft.com/office/officeart/2008/layout/LinedList"/>
    <dgm:cxn modelId="{826DB6F1-CF3F-4D06-BF53-C5DAF44A1382}" type="presOf" srcId="{149339AC-5142-4210-9132-55666F224B49}" destId="{1CB7C9DC-E547-4C7A-A2BB-5D77D9380E3F}" srcOrd="0" destOrd="0" presId="urn:microsoft.com/office/officeart/2008/layout/LinedList"/>
    <dgm:cxn modelId="{92A96BFA-4F73-4EF6-AD18-7BD0EF484363}" type="presOf" srcId="{BED8D016-2ABE-494A-A086-446CC61FCC06}" destId="{5C4166E3-1712-41DF-BD52-1F6F62B1A62C}" srcOrd="0" destOrd="0" presId="urn:microsoft.com/office/officeart/2008/layout/LinedList"/>
    <dgm:cxn modelId="{2CAF0CCD-DC3C-4647-BDB3-301880E286E2}" type="presParOf" srcId="{6616E0EF-6FEA-4F04-BECC-5C15FD506BFE}" destId="{DDF16022-B88E-4A21-86E7-D4E415475131}" srcOrd="0" destOrd="0" presId="urn:microsoft.com/office/officeart/2008/layout/LinedList"/>
    <dgm:cxn modelId="{1DAC2CBD-7022-456D-B1BC-BB1D8920B46E}" type="presParOf" srcId="{6616E0EF-6FEA-4F04-BECC-5C15FD506BFE}" destId="{53941B12-6811-4CA7-8212-9F6CF4897EE3}" srcOrd="1" destOrd="0" presId="urn:microsoft.com/office/officeart/2008/layout/LinedList"/>
    <dgm:cxn modelId="{E1ED781B-2AE0-45CA-9CF2-CF53E7D548D6}" type="presParOf" srcId="{53941B12-6811-4CA7-8212-9F6CF4897EE3}" destId="{5C4166E3-1712-41DF-BD52-1F6F62B1A62C}" srcOrd="0" destOrd="0" presId="urn:microsoft.com/office/officeart/2008/layout/LinedList"/>
    <dgm:cxn modelId="{01214569-895B-480B-9F91-5DF18CED0449}" type="presParOf" srcId="{53941B12-6811-4CA7-8212-9F6CF4897EE3}" destId="{41457D64-6F3B-4EB6-BCF7-E44CE199C6F1}" srcOrd="1" destOrd="0" presId="urn:microsoft.com/office/officeart/2008/layout/LinedList"/>
    <dgm:cxn modelId="{194F97A9-4F8B-46B0-98F6-5B0198D49904}" type="presParOf" srcId="{41457D64-6F3B-4EB6-BCF7-E44CE199C6F1}" destId="{D6A4D6A8-CD16-455C-A98B-28A9F7DB486C}" srcOrd="0" destOrd="0" presId="urn:microsoft.com/office/officeart/2008/layout/LinedList"/>
    <dgm:cxn modelId="{38C2928D-637C-4D3E-BA83-90B8EB53C2F6}" type="presParOf" srcId="{41457D64-6F3B-4EB6-BCF7-E44CE199C6F1}" destId="{74F6BBE7-4FC3-4DC5-B8BC-05DAA7FDB18D}" srcOrd="1" destOrd="0" presId="urn:microsoft.com/office/officeart/2008/layout/LinedList"/>
    <dgm:cxn modelId="{C4BBC14B-2957-4613-9FD4-30ABAF9CF805}" type="presParOf" srcId="{74F6BBE7-4FC3-4DC5-B8BC-05DAA7FDB18D}" destId="{88746631-C6BC-4ABA-8412-A30748B742E3}" srcOrd="0" destOrd="0" presId="urn:microsoft.com/office/officeart/2008/layout/LinedList"/>
    <dgm:cxn modelId="{AB0D4507-3B90-4B63-B2F1-F6EC69FC0681}" type="presParOf" srcId="{74F6BBE7-4FC3-4DC5-B8BC-05DAA7FDB18D}" destId="{82029569-9895-4057-AE60-4E0EF138B36B}" srcOrd="1" destOrd="0" presId="urn:microsoft.com/office/officeart/2008/layout/LinedList"/>
    <dgm:cxn modelId="{1AD83A68-2B34-4276-AD8F-C17FC3A088D0}" type="presParOf" srcId="{74F6BBE7-4FC3-4DC5-B8BC-05DAA7FDB18D}" destId="{7DBF6816-7B26-46D5-AAE1-814043D44B69}" srcOrd="2" destOrd="0" presId="urn:microsoft.com/office/officeart/2008/layout/LinedList"/>
    <dgm:cxn modelId="{3A945BB9-3533-47D4-A388-C18668DAB3DD}" type="presParOf" srcId="{41457D64-6F3B-4EB6-BCF7-E44CE199C6F1}" destId="{211ADAB6-03FB-4D65-AA77-78D4C7D0D451}" srcOrd="2" destOrd="0" presId="urn:microsoft.com/office/officeart/2008/layout/LinedList"/>
    <dgm:cxn modelId="{BC124337-EAED-4178-97E3-A4227EEB3A03}" type="presParOf" srcId="{41457D64-6F3B-4EB6-BCF7-E44CE199C6F1}" destId="{C869D058-65CA-4F4E-8639-9259A7CB72A9}" srcOrd="3" destOrd="0" presId="urn:microsoft.com/office/officeart/2008/layout/LinedList"/>
    <dgm:cxn modelId="{1CED5F7C-5F5B-4F59-B56A-55A9A281CA3C}" type="presParOf" srcId="{6616E0EF-6FEA-4F04-BECC-5C15FD506BFE}" destId="{5CA73EAE-9CD6-42E8-BCDE-C6608F5359EE}" srcOrd="2" destOrd="0" presId="urn:microsoft.com/office/officeart/2008/layout/LinedList"/>
    <dgm:cxn modelId="{0A83690E-4C48-491E-B627-681832BBE63D}" type="presParOf" srcId="{6616E0EF-6FEA-4F04-BECC-5C15FD506BFE}" destId="{34FD3614-B1A4-43F1-A1C1-A3E6785C320C}" srcOrd="3" destOrd="0" presId="urn:microsoft.com/office/officeart/2008/layout/LinedList"/>
    <dgm:cxn modelId="{A552A36F-A242-4249-B67D-457F06A095AE}" type="presParOf" srcId="{34FD3614-B1A4-43F1-A1C1-A3E6785C320C}" destId="{801D44D0-C257-4BCF-811D-6912829A159A}" srcOrd="0" destOrd="0" presId="urn:microsoft.com/office/officeart/2008/layout/LinedList"/>
    <dgm:cxn modelId="{EB58BFD1-E4D2-43EF-8BC8-53A191383C45}" type="presParOf" srcId="{34FD3614-B1A4-43F1-A1C1-A3E6785C320C}" destId="{F7672BE3-138A-41CD-91FA-0EF9ABDB8DB3}" srcOrd="1" destOrd="0" presId="urn:microsoft.com/office/officeart/2008/layout/LinedList"/>
    <dgm:cxn modelId="{01F012B3-7768-4868-A48F-AB6557F9B70A}" type="presParOf" srcId="{F7672BE3-138A-41CD-91FA-0EF9ABDB8DB3}" destId="{1A32DFC3-7007-4CC3-8620-7DD73B21E3A7}" srcOrd="0" destOrd="0" presId="urn:microsoft.com/office/officeart/2008/layout/LinedList"/>
    <dgm:cxn modelId="{7A994BFC-016F-4024-9BA0-C4D6F67BB271}" type="presParOf" srcId="{F7672BE3-138A-41CD-91FA-0EF9ABDB8DB3}" destId="{1473B79B-2E6F-4474-AA06-3F7F0C7D615D}" srcOrd="1" destOrd="0" presId="urn:microsoft.com/office/officeart/2008/layout/LinedList"/>
    <dgm:cxn modelId="{F27501C3-0B31-4D83-8068-1D4350FC1F59}" type="presParOf" srcId="{1473B79B-2E6F-4474-AA06-3F7F0C7D615D}" destId="{568ECDC5-5C22-4F45-BC7E-497113D85D5F}" srcOrd="0" destOrd="0" presId="urn:microsoft.com/office/officeart/2008/layout/LinedList"/>
    <dgm:cxn modelId="{A07F9666-BFAC-41D4-B746-3BA16C9CA3B6}" type="presParOf" srcId="{1473B79B-2E6F-4474-AA06-3F7F0C7D615D}" destId="{1CB7C9DC-E547-4C7A-A2BB-5D77D9380E3F}" srcOrd="1" destOrd="0" presId="urn:microsoft.com/office/officeart/2008/layout/LinedList"/>
    <dgm:cxn modelId="{BFCC0054-BEF3-4EB3-BCEC-F45C9D21BAC0}" type="presParOf" srcId="{1473B79B-2E6F-4474-AA06-3F7F0C7D615D}" destId="{A445E99A-05C0-4653-B25B-58AFB0ED5145}" srcOrd="2" destOrd="0" presId="urn:microsoft.com/office/officeart/2008/layout/LinedList"/>
    <dgm:cxn modelId="{515CD87D-DA13-469F-B1AC-FB5D8A31E416}" type="presParOf" srcId="{F7672BE3-138A-41CD-91FA-0EF9ABDB8DB3}" destId="{8CE15844-3567-4558-B2B9-7BE9CAD385AC}" srcOrd="2" destOrd="0" presId="urn:microsoft.com/office/officeart/2008/layout/LinedList"/>
    <dgm:cxn modelId="{180A0A36-B723-4F07-96BF-870370FBB3A7}" type="presParOf" srcId="{F7672BE3-138A-41CD-91FA-0EF9ABDB8DB3}" destId="{987A81A1-EAD1-4A0B-8BCA-F04EF81129F0}" srcOrd="3" destOrd="0" presId="urn:microsoft.com/office/officeart/2008/layout/LinedList"/>
    <dgm:cxn modelId="{F47924BC-604A-4CD1-AAD3-EB9C98E597DF}" type="presParOf" srcId="{6616E0EF-6FEA-4F04-BECC-5C15FD506BFE}" destId="{14612D93-D1F7-4D04-AE87-2E926CD61468}" srcOrd="4" destOrd="0" presId="urn:microsoft.com/office/officeart/2008/layout/LinedList"/>
    <dgm:cxn modelId="{184A8127-09C4-455F-A81C-47FDC4899004}" type="presParOf" srcId="{6616E0EF-6FEA-4F04-BECC-5C15FD506BFE}" destId="{C8208B2E-6EA8-48D0-8C6E-F4E70B9F6D73}" srcOrd="5" destOrd="0" presId="urn:microsoft.com/office/officeart/2008/layout/LinedList"/>
    <dgm:cxn modelId="{9142F42F-E60B-4676-B991-ADF649DB6E18}" type="presParOf" srcId="{C8208B2E-6EA8-48D0-8C6E-F4E70B9F6D73}" destId="{1DFDA81E-65FD-4A68-8211-EA7FF65A9FD3}" srcOrd="0" destOrd="0" presId="urn:microsoft.com/office/officeart/2008/layout/LinedList"/>
    <dgm:cxn modelId="{C2BDA52F-A28B-4082-BB90-180FA6B75668}" type="presParOf" srcId="{C8208B2E-6EA8-48D0-8C6E-F4E70B9F6D73}" destId="{43AE2E2F-7977-40C5-84E4-4B5797C65C62}" srcOrd="1" destOrd="0" presId="urn:microsoft.com/office/officeart/2008/layout/LinedList"/>
    <dgm:cxn modelId="{31330BA9-52E7-4EE5-B683-182CC9669843}" type="presParOf" srcId="{43AE2E2F-7977-40C5-84E4-4B5797C65C62}" destId="{F6E81D3A-E7DE-42EA-944A-DD93428C0C79}" srcOrd="0" destOrd="0" presId="urn:microsoft.com/office/officeart/2008/layout/LinedList"/>
    <dgm:cxn modelId="{F18D6353-D0ED-4B3A-B42C-17487BE245C5}" type="presParOf" srcId="{43AE2E2F-7977-40C5-84E4-4B5797C65C62}" destId="{629B12A2-E136-44FD-830F-91618B3FAD01}" srcOrd="1" destOrd="0" presId="urn:microsoft.com/office/officeart/2008/layout/LinedList"/>
    <dgm:cxn modelId="{3A1667B6-1857-4362-B50A-47A4558CD364}" type="presParOf" srcId="{629B12A2-E136-44FD-830F-91618B3FAD01}" destId="{7B04A6FD-91FD-4E95-BCBB-E4BE7F137530}" srcOrd="0" destOrd="0" presId="urn:microsoft.com/office/officeart/2008/layout/LinedList"/>
    <dgm:cxn modelId="{69F43445-D6CF-4E2C-A7F3-1C4E603F9AC5}" type="presParOf" srcId="{629B12A2-E136-44FD-830F-91618B3FAD01}" destId="{C6A9B971-BAB7-4ABA-AA90-5D83EB3152E1}" srcOrd="1" destOrd="0" presId="urn:microsoft.com/office/officeart/2008/layout/LinedList"/>
    <dgm:cxn modelId="{B4F2A92F-A41A-4876-9681-238B701F3AF3}" type="presParOf" srcId="{629B12A2-E136-44FD-830F-91618B3FAD01}" destId="{924FD60C-0F0E-4A7C-8102-34888F6ECEF2}" srcOrd="2" destOrd="0" presId="urn:microsoft.com/office/officeart/2008/layout/LinedList"/>
    <dgm:cxn modelId="{3395BA71-49BE-4E59-970E-F01C842D2DDD}" type="presParOf" srcId="{43AE2E2F-7977-40C5-84E4-4B5797C65C62}" destId="{A8CF25D0-E36B-41E4-AFDD-55A31517BB0C}" srcOrd="2" destOrd="0" presId="urn:microsoft.com/office/officeart/2008/layout/LinedList"/>
    <dgm:cxn modelId="{181F7AAD-1B4F-4DF1-9849-139D6BCD45D6}" type="presParOf" srcId="{43AE2E2F-7977-40C5-84E4-4B5797C65C62}" destId="{B91BFDCF-4AFB-4B0E-AAA3-CCE349C907B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86CEF6-9F11-4297-83B7-43D67E18DA8C}" type="doc">
      <dgm:prSet loTypeId="urn:microsoft.com/office/officeart/2005/8/layout/default" loCatId="list" qsTypeId="urn:microsoft.com/office/officeart/2005/8/quickstyle/3d2" qsCatId="3D" csTypeId="urn:microsoft.com/office/officeart/2005/8/colors/colorful1" csCatId="colorful"/>
      <dgm:spPr/>
      <dgm:t>
        <a:bodyPr/>
        <a:lstStyle/>
        <a:p>
          <a:endParaRPr lang="en-US"/>
        </a:p>
      </dgm:t>
    </dgm:pt>
    <dgm:pt modelId="{25F0C0EA-51C5-4280-8950-ED22F34C3F58}">
      <dgm:prSet/>
      <dgm:spPr/>
      <dgm:t>
        <a:bodyPr/>
        <a:lstStyle/>
        <a:p>
          <a:pPr rtl="0"/>
          <a:r>
            <a:rPr lang="en-GB" dirty="0">
              <a:solidFill>
                <a:schemeClr val="tx1"/>
              </a:solidFill>
            </a:rPr>
            <a:t>Module 1</a:t>
          </a:r>
        </a:p>
      </dgm:t>
    </dgm:pt>
    <dgm:pt modelId="{8B38E249-F589-4F74-9246-5CF84BEC8E3D}" type="parTrans" cxnId="{50CAF2C2-0147-4051-ABF5-F4A576020421}">
      <dgm:prSet/>
      <dgm:spPr/>
      <dgm:t>
        <a:bodyPr/>
        <a:lstStyle/>
        <a:p>
          <a:endParaRPr lang="en-US">
            <a:solidFill>
              <a:schemeClr val="tx1"/>
            </a:solidFill>
          </a:endParaRPr>
        </a:p>
      </dgm:t>
    </dgm:pt>
    <dgm:pt modelId="{DAF8E145-5832-4590-A771-804F52734789}" type="sibTrans" cxnId="{50CAF2C2-0147-4051-ABF5-F4A576020421}">
      <dgm:prSet/>
      <dgm:spPr/>
      <dgm:t>
        <a:bodyPr/>
        <a:lstStyle/>
        <a:p>
          <a:endParaRPr lang="en-US">
            <a:solidFill>
              <a:schemeClr val="tx1"/>
            </a:solidFill>
          </a:endParaRPr>
        </a:p>
      </dgm:t>
    </dgm:pt>
    <dgm:pt modelId="{3A66972B-D1F0-495B-AB80-7E41C505BD64}">
      <dgm:prSet/>
      <dgm:spPr/>
      <dgm:t>
        <a:bodyPr/>
        <a:lstStyle/>
        <a:p>
          <a:pPr rtl="0"/>
          <a:r>
            <a:rPr lang="en-GB">
              <a:solidFill>
                <a:schemeClr val="tx1"/>
              </a:solidFill>
            </a:rPr>
            <a:t>Data analysis </a:t>
          </a:r>
        </a:p>
      </dgm:t>
    </dgm:pt>
    <dgm:pt modelId="{7F981526-2483-4428-ACF7-E5FF073F3277}" type="parTrans" cxnId="{C1A6691E-4D74-4522-BD45-39EF1A4AFE9E}">
      <dgm:prSet/>
      <dgm:spPr/>
      <dgm:t>
        <a:bodyPr/>
        <a:lstStyle/>
        <a:p>
          <a:endParaRPr lang="en-US">
            <a:solidFill>
              <a:schemeClr val="tx1"/>
            </a:solidFill>
          </a:endParaRPr>
        </a:p>
      </dgm:t>
    </dgm:pt>
    <dgm:pt modelId="{33CB45D0-B373-4A28-A477-D09AE9AB478B}" type="sibTrans" cxnId="{C1A6691E-4D74-4522-BD45-39EF1A4AFE9E}">
      <dgm:prSet/>
      <dgm:spPr/>
      <dgm:t>
        <a:bodyPr/>
        <a:lstStyle/>
        <a:p>
          <a:endParaRPr lang="en-US">
            <a:solidFill>
              <a:schemeClr val="tx1"/>
            </a:solidFill>
          </a:endParaRPr>
        </a:p>
      </dgm:t>
    </dgm:pt>
    <dgm:pt modelId="{3D038A3C-8F99-49FE-9360-130C908ABF69}">
      <dgm:prSet/>
      <dgm:spPr/>
      <dgm:t>
        <a:bodyPr/>
        <a:lstStyle/>
        <a:p>
          <a:pPr rtl="0"/>
          <a:r>
            <a:rPr lang="en-GB">
              <a:solidFill>
                <a:schemeClr val="tx1"/>
              </a:solidFill>
            </a:rPr>
            <a:t>Module 2</a:t>
          </a:r>
        </a:p>
      </dgm:t>
    </dgm:pt>
    <dgm:pt modelId="{DAA48C03-1101-4F77-AB72-72D22A5A4DB6}" type="parTrans" cxnId="{6625501F-0EF9-4515-8DCA-B35CA62F4C58}">
      <dgm:prSet/>
      <dgm:spPr/>
      <dgm:t>
        <a:bodyPr/>
        <a:lstStyle/>
        <a:p>
          <a:endParaRPr lang="en-US">
            <a:solidFill>
              <a:schemeClr val="tx1"/>
            </a:solidFill>
          </a:endParaRPr>
        </a:p>
      </dgm:t>
    </dgm:pt>
    <dgm:pt modelId="{8498BA02-597D-4D6C-B6D5-706963C08E86}" type="sibTrans" cxnId="{6625501F-0EF9-4515-8DCA-B35CA62F4C58}">
      <dgm:prSet/>
      <dgm:spPr/>
      <dgm:t>
        <a:bodyPr/>
        <a:lstStyle/>
        <a:p>
          <a:endParaRPr lang="en-US">
            <a:solidFill>
              <a:schemeClr val="tx1"/>
            </a:solidFill>
          </a:endParaRPr>
        </a:p>
      </dgm:t>
    </dgm:pt>
    <dgm:pt modelId="{F72121AD-ECA2-4931-8AFA-C5FDCA8D9012}">
      <dgm:prSet/>
      <dgm:spPr/>
      <dgm:t>
        <a:bodyPr/>
        <a:lstStyle/>
        <a:p>
          <a:pPr rtl="0"/>
          <a:r>
            <a:rPr lang="en-GB">
              <a:solidFill>
                <a:schemeClr val="tx1"/>
              </a:solidFill>
            </a:rPr>
            <a:t>Artificial intelligence &amp; machine learning </a:t>
          </a:r>
        </a:p>
      </dgm:t>
    </dgm:pt>
    <dgm:pt modelId="{1EDD1470-593B-45BE-B8D3-93B8ABC4F49A}" type="parTrans" cxnId="{BE2DF5C3-5EA5-4B30-BE78-24870A3A5D78}">
      <dgm:prSet/>
      <dgm:spPr/>
      <dgm:t>
        <a:bodyPr/>
        <a:lstStyle/>
        <a:p>
          <a:endParaRPr lang="en-US">
            <a:solidFill>
              <a:schemeClr val="tx1"/>
            </a:solidFill>
          </a:endParaRPr>
        </a:p>
      </dgm:t>
    </dgm:pt>
    <dgm:pt modelId="{E8BA7844-B2A9-4AB8-A5E0-836E698E9744}" type="sibTrans" cxnId="{BE2DF5C3-5EA5-4B30-BE78-24870A3A5D78}">
      <dgm:prSet/>
      <dgm:spPr/>
      <dgm:t>
        <a:bodyPr/>
        <a:lstStyle/>
        <a:p>
          <a:endParaRPr lang="en-US">
            <a:solidFill>
              <a:schemeClr val="tx1"/>
            </a:solidFill>
          </a:endParaRPr>
        </a:p>
      </dgm:t>
    </dgm:pt>
    <dgm:pt modelId="{5426F0E5-2993-4478-AF28-531248C8FE78}">
      <dgm:prSet/>
      <dgm:spPr/>
      <dgm:t>
        <a:bodyPr/>
        <a:lstStyle/>
        <a:p>
          <a:pPr rtl="0"/>
          <a:r>
            <a:rPr lang="en-GB">
              <a:solidFill>
                <a:schemeClr val="tx1"/>
              </a:solidFill>
            </a:rPr>
            <a:t>Module 3</a:t>
          </a:r>
        </a:p>
      </dgm:t>
    </dgm:pt>
    <dgm:pt modelId="{F83BAF44-2381-404C-929F-267EEE9CF8D7}" type="parTrans" cxnId="{68C6FF06-D7D8-40F0-BEC8-1869933727C7}">
      <dgm:prSet/>
      <dgm:spPr/>
      <dgm:t>
        <a:bodyPr/>
        <a:lstStyle/>
        <a:p>
          <a:endParaRPr lang="en-US">
            <a:solidFill>
              <a:schemeClr val="tx1"/>
            </a:solidFill>
          </a:endParaRPr>
        </a:p>
      </dgm:t>
    </dgm:pt>
    <dgm:pt modelId="{2B147203-239B-4671-8011-856D0E959745}" type="sibTrans" cxnId="{68C6FF06-D7D8-40F0-BEC8-1869933727C7}">
      <dgm:prSet/>
      <dgm:spPr/>
      <dgm:t>
        <a:bodyPr/>
        <a:lstStyle/>
        <a:p>
          <a:endParaRPr lang="en-US">
            <a:solidFill>
              <a:schemeClr val="tx1"/>
            </a:solidFill>
          </a:endParaRPr>
        </a:p>
      </dgm:t>
    </dgm:pt>
    <dgm:pt modelId="{2C135C49-B22F-4FC5-AED6-38ECC88D1A2C}">
      <dgm:prSet/>
      <dgm:spPr/>
      <dgm:t>
        <a:bodyPr/>
        <a:lstStyle/>
        <a:p>
          <a:pPr rtl="0"/>
          <a:r>
            <a:rPr lang="en-GB">
              <a:solidFill>
                <a:schemeClr val="tx1"/>
              </a:solidFill>
            </a:rPr>
            <a:t>Cyber security</a:t>
          </a:r>
        </a:p>
      </dgm:t>
    </dgm:pt>
    <dgm:pt modelId="{F0A24E45-8F8E-433E-B36E-107949B98C8B}" type="parTrans" cxnId="{DE7C9D78-8454-433D-A0D1-5AF5C08F4591}">
      <dgm:prSet/>
      <dgm:spPr/>
      <dgm:t>
        <a:bodyPr/>
        <a:lstStyle/>
        <a:p>
          <a:endParaRPr lang="en-US">
            <a:solidFill>
              <a:schemeClr val="tx1"/>
            </a:solidFill>
          </a:endParaRPr>
        </a:p>
      </dgm:t>
    </dgm:pt>
    <dgm:pt modelId="{EC3C8FAC-91EB-4CA2-8C5D-414862B0F807}" type="sibTrans" cxnId="{DE7C9D78-8454-433D-A0D1-5AF5C08F4591}">
      <dgm:prSet/>
      <dgm:spPr/>
      <dgm:t>
        <a:bodyPr/>
        <a:lstStyle/>
        <a:p>
          <a:endParaRPr lang="en-US">
            <a:solidFill>
              <a:schemeClr val="tx1"/>
            </a:solidFill>
          </a:endParaRPr>
        </a:p>
      </dgm:t>
    </dgm:pt>
    <dgm:pt modelId="{BAD78C26-FFDC-45D3-B432-C9258F1302E7}">
      <dgm:prSet/>
      <dgm:spPr/>
      <dgm:t>
        <a:bodyPr/>
        <a:lstStyle/>
        <a:p>
          <a:pPr rtl="0"/>
          <a:r>
            <a:rPr lang="en-GB">
              <a:solidFill>
                <a:schemeClr val="tx1"/>
              </a:solidFill>
            </a:rPr>
            <a:t>Module 4</a:t>
          </a:r>
        </a:p>
      </dgm:t>
    </dgm:pt>
    <dgm:pt modelId="{4AA5EB08-5FD3-4F1A-A441-9D35ED763943}" type="parTrans" cxnId="{BD06CED0-EB03-4AA5-A42C-0A358609ED6F}">
      <dgm:prSet/>
      <dgm:spPr/>
      <dgm:t>
        <a:bodyPr/>
        <a:lstStyle/>
        <a:p>
          <a:endParaRPr lang="en-US">
            <a:solidFill>
              <a:schemeClr val="tx1"/>
            </a:solidFill>
          </a:endParaRPr>
        </a:p>
      </dgm:t>
    </dgm:pt>
    <dgm:pt modelId="{3F3591BF-F4E0-4C96-BDF0-6A843459DE46}" type="sibTrans" cxnId="{BD06CED0-EB03-4AA5-A42C-0A358609ED6F}">
      <dgm:prSet/>
      <dgm:spPr/>
      <dgm:t>
        <a:bodyPr/>
        <a:lstStyle/>
        <a:p>
          <a:endParaRPr lang="en-US">
            <a:solidFill>
              <a:schemeClr val="tx1"/>
            </a:solidFill>
          </a:endParaRPr>
        </a:p>
      </dgm:t>
    </dgm:pt>
    <dgm:pt modelId="{934BF13B-E4F2-4A0C-A630-346CB0A6D972}">
      <dgm:prSet/>
      <dgm:spPr/>
      <dgm:t>
        <a:bodyPr/>
        <a:lstStyle/>
        <a:p>
          <a:pPr rtl="0"/>
          <a:r>
            <a:rPr lang="en-GB">
              <a:solidFill>
                <a:schemeClr val="tx1"/>
              </a:solidFill>
            </a:rPr>
            <a:t>Programming &amp; development </a:t>
          </a:r>
        </a:p>
      </dgm:t>
    </dgm:pt>
    <dgm:pt modelId="{6453C607-57FB-4283-8D37-C47F83292BE6}" type="parTrans" cxnId="{0C632B79-7EAE-404C-885C-EB19BD498C34}">
      <dgm:prSet/>
      <dgm:spPr/>
      <dgm:t>
        <a:bodyPr/>
        <a:lstStyle/>
        <a:p>
          <a:endParaRPr lang="en-US">
            <a:solidFill>
              <a:schemeClr val="tx1"/>
            </a:solidFill>
          </a:endParaRPr>
        </a:p>
      </dgm:t>
    </dgm:pt>
    <dgm:pt modelId="{94F1D931-81DC-459E-9A62-86963CA12B5A}" type="sibTrans" cxnId="{0C632B79-7EAE-404C-885C-EB19BD498C34}">
      <dgm:prSet/>
      <dgm:spPr/>
      <dgm:t>
        <a:bodyPr/>
        <a:lstStyle/>
        <a:p>
          <a:endParaRPr lang="en-US">
            <a:solidFill>
              <a:schemeClr val="tx1"/>
            </a:solidFill>
          </a:endParaRPr>
        </a:p>
      </dgm:t>
    </dgm:pt>
    <dgm:pt modelId="{EE546176-7419-4F38-8ABF-A7011B71BBB7}">
      <dgm:prSet/>
      <dgm:spPr/>
      <dgm:t>
        <a:bodyPr/>
        <a:lstStyle/>
        <a:p>
          <a:pPr rtl="0"/>
          <a:r>
            <a:rPr lang="en-GB">
              <a:solidFill>
                <a:schemeClr val="tx1"/>
              </a:solidFill>
            </a:rPr>
            <a:t>Module 5</a:t>
          </a:r>
        </a:p>
      </dgm:t>
    </dgm:pt>
    <dgm:pt modelId="{FD02F030-C589-446E-9CCC-41FD4BF7DD62}" type="parTrans" cxnId="{66F29BBC-7B46-45EB-AAE0-AC64642C40B7}">
      <dgm:prSet/>
      <dgm:spPr/>
      <dgm:t>
        <a:bodyPr/>
        <a:lstStyle/>
        <a:p>
          <a:endParaRPr lang="en-US">
            <a:solidFill>
              <a:schemeClr val="tx1"/>
            </a:solidFill>
          </a:endParaRPr>
        </a:p>
      </dgm:t>
    </dgm:pt>
    <dgm:pt modelId="{8B690FAF-5906-4987-9731-0D4D2ADA2358}" type="sibTrans" cxnId="{66F29BBC-7B46-45EB-AAE0-AC64642C40B7}">
      <dgm:prSet/>
      <dgm:spPr/>
      <dgm:t>
        <a:bodyPr/>
        <a:lstStyle/>
        <a:p>
          <a:endParaRPr lang="en-US">
            <a:solidFill>
              <a:schemeClr val="tx1"/>
            </a:solidFill>
          </a:endParaRPr>
        </a:p>
      </dgm:t>
    </dgm:pt>
    <dgm:pt modelId="{345C5F63-0CDF-4BC6-98B6-E87093E9B57B}">
      <dgm:prSet/>
      <dgm:spPr/>
      <dgm:t>
        <a:bodyPr/>
        <a:lstStyle/>
        <a:p>
          <a:pPr rtl="0"/>
          <a:r>
            <a:rPr lang="en-GB">
              <a:solidFill>
                <a:schemeClr val="tx1"/>
              </a:solidFill>
            </a:rPr>
            <a:t>Web development</a:t>
          </a:r>
        </a:p>
      </dgm:t>
    </dgm:pt>
    <dgm:pt modelId="{68D4FC60-B1FF-41E2-A686-AC59609EE95B}" type="parTrans" cxnId="{5668ED47-AE94-492F-8D9C-BC889613C251}">
      <dgm:prSet/>
      <dgm:spPr/>
      <dgm:t>
        <a:bodyPr/>
        <a:lstStyle/>
        <a:p>
          <a:endParaRPr lang="en-US">
            <a:solidFill>
              <a:schemeClr val="tx1"/>
            </a:solidFill>
          </a:endParaRPr>
        </a:p>
      </dgm:t>
    </dgm:pt>
    <dgm:pt modelId="{D4FFA87D-DD9A-4A14-B01E-A7B238ACD78A}" type="sibTrans" cxnId="{5668ED47-AE94-492F-8D9C-BC889613C251}">
      <dgm:prSet/>
      <dgm:spPr/>
      <dgm:t>
        <a:bodyPr/>
        <a:lstStyle/>
        <a:p>
          <a:endParaRPr lang="en-US">
            <a:solidFill>
              <a:schemeClr val="tx1"/>
            </a:solidFill>
          </a:endParaRPr>
        </a:p>
      </dgm:t>
    </dgm:pt>
    <dgm:pt modelId="{BC96A340-2812-4162-AF99-5D7C9DC1088B}">
      <dgm:prSet/>
      <dgm:spPr/>
      <dgm:t>
        <a:bodyPr/>
        <a:lstStyle/>
        <a:p>
          <a:pPr rtl="0"/>
          <a:r>
            <a:rPr lang="en-GB">
              <a:solidFill>
                <a:schemeClr val="tx1"/>
              </a:solidFill>
            </a:rPr>
            <a:t>Module 6</a:t>
          </a:r>
        </a:p>
      </dgm:t>
    </dgm:pt>
    <dgm:pt modelId="{4A571F2D-5EBE-44F9-A99C-0E64C248B74A}" type="parTrans" cxnId="{2928D23F-998A-4221-8EA0-DDA01B889472}">
      <dgm:prSet/>
      <dgm:spPr/>
      <dgm:t>
        <a:bodyPr/>
        <a:lstStyle/>
        <a:p>
          <a:endParaRPr lang="en-US">
            <a:solidFill>
              <a:schemeClr val="tx1"/>
            </a:solidFill>
          </a:endParaRPr>
        </a:p>
      </dgm:t>
    </dgm:pt>
    <dgm:pt modelId="{12B50D51-4208-4A53-8952-69FCB482C4A1}" type="sibTrans" cxnId="{2928D23F-998A-4221-8EA0-DDA01B889472}">
      <dgm:prSet/>
      <dgm:spPr/>
      <dgm:t>
        <a:bodyPr/>
        <a:lstStyle/>
        <a:p>
          <a:endParaRPr lang="en-US">
            <a:solidFill>
              <a:schemeClr val="tx1"/>
            </a:solidFill>
          </a:endParaRPr>
        </a:p>
      </dgm:t>
    </dgm:pt>
    <dgm:pt modelId="{0A4B9DEE-A0EC-4765-B698-40B0ABB0B348}">
      <dgm:prSet/>
      <dgm:spPr/>
      <dgm:t>
        <a:bodyPr/>
        <a:lstStyle/>
        <a:p>
          <a:pPr rtl="0"/>
          <a:r>
            <a:rPr lang="en-GB">
              <a:solidFill>
                <a:schemeClr val="tx1"/>
              </a:solidFill>
            </a:rPr>
            <a:t>Mobile app development</a:t>
          </a:r>
        </a:p>
      </dgm:t>
    </dgm:pt>
    <dgm:pt modelId="{B5E20C10-113F-4018-8337-70DC7D40F650}" type="parTrans" cxnId="{263A6090-5134-4E71-9E5A-469611B315F3}">
      <dgm:prSet/>
      <dgm:spPr/>
      <dgm:t>
        <a:bodyPr/>
        <a:lstStyle/>
        <a:p>
          <a:endParaRPr lang="en-US">
            <a:solidFill>
              <a:schemeClr val="tx1"/>
            </a:solidFill>
          </a:endParaRPr>
        </a:p>
      </dgm:t>
    </dgm:pt>
    <dgm:pt modelId="{9B90EECF-3E73-48C4-A5E2-3BAC134F8697}" type="sibTrans" cxnId="{263A6090-5134-4E71-9E5A-469611B315F3}">
      <dgm:prSet/>
      <dgm:spPr/>
      <dgm:t>
        <a:bodyPr/>
        <a:lstStyle/>
        <a:p>
          <a:endParaRPr lang="en-US">
            <a:solidFill>
              <a:schemeClr val="tx1"/>
            </a:solidFill>
          </a:endParaRPr>
        </a:p>
      </dgm:t>
    </dgm:pt>
    <dgm:pt modelId="{68A9C1B7-C85F-4A2D-9970-67D22DDC0038}">
      <dgm:prSet/>
      <dgm:spPr/>
      <dgm:t>
        <a:bodyPr/>
        <a:lstStyle/>
        <a:p>
          <a:pPr rtl="0"/>
          <a:r>
            <a:rPr lang="en-GB">
              <a:solidFill>
                <a:schemeClr val="tx1"/>
              </a:solidFill>
            </a:rPr>
            <a:t>Module 7</a:t>
          </a:r>
        </a:p>
      </dgm:t>
    </dgm:pt>
    <dgm:pt modelId="{BA8F4BE0-E30D-4AE4-BFCD-94B949DDADC1}" type="parTrans" cxnId="{DE08CF7F-64A8-41B8-A4A4-00314A059A34}">
      <dgm:prSet/>
      <dgm:spPr/>
      <dgm:t>
        <a:bodyPr/>
        <a:lstStyle/>
        <a:p>
          <a:endParaRPr lang="en-US">
            <a:solidFill>
              <a:schemeClr val="tx1"/>
            </a:solidFill>
          </a:endParaRPr>
        </a:p>
      </dgm:t>
    </dgm:pt>
    <dgm:pt modelId="{39D31233-867B-41B6-8B01-451F425329E5}" type="sibTrans" cxnId="{DE08CF7F-64A8-41B8-A4A4-00314A059A34}">
      <dgm:prSet/>
      <dgm:spPr/>
      <dgm:t>
        <a:bodyPr/>
        <a:lstStyle/>
        <a:p>
          <a:endParaRPr lang="en-US">
            <a:solidFill>
              <a:schemeClr val="tx1"/>
            </a:solidFill>
          </a:endParaRPr>
        </a:p>
      </dgm:t>
    </dgm:pt>
    <dgm:pt modelId="{E3B9D1D2-D54F-4787-A665-DA3EAF378BF1}">
      <dgm:prSet/>
      <dgm:spPr/>
      <dgm:t>
        <a:bodyPr/>
        <a:lstStyle/>
        <a:p>
          <a:pPr rtl="0"/>
          <a:r>
            <a:rPr lang="en-GB">
              <a:solidFill>
                <a:schemeClr val="tx1"/>
              </a:solidFill>
            </a:rPr>
            <a:t>Emerging technologies</a:t>
          </a:r>
        </a:p>
      </dgm:t>
    </dgm:pt>
    <dgm:pt modelId="{5CF82FF1-B7A0-4B8C-AD9E-0C7C919CDD7B}" type="parTrans" cxnId="{41B3619A-7CD3-4A7B-9CD5-C38BCC76C245}">
      <dgm:prSet/>
      <dgm:spPr/>
      <dgm:t>
        <a:bodyPr/>
        <a:lstStyle/>
        <a:p>
          <a:endParaRPr lang="en-US">
            <a:solidFill>
              <a:schemeClr val="tx1"/>
            </a:solidFill>
          </a:endParaRPr>
        </a:p>
      </dgm:t>
    </dgm:pt>
    <dgm:pt modelId="{50334D6D-E100-42DA-8F5B-9AB67FB1213F}" type="sibTrans" cxnId="{41B3619A-7CD3-4A7B-9CD5-C38BCC76C245}">
      <dgm:prSet/>
      <dgm:spPr/>
      <dgm:t>
        <a:bodyPr/>
        <a:lstStyle/>
        <a:p>
          <a:endParaRPr lang="en-US">
            <a:solidFill>
              <a:schemeClr val="tx1"/>
            </a:solidFill>
          </a:endParaRPr>
        </a:p>
      </dgm:t>
    </dgm:pt>
    <dgm:pt modelId="{A1C1E563-51F6-4C6E-B856-BA796915D9F0}">
      <dgm:prSet/>
      <dgm:spPr/>
      <dgm:t>
        <a:bodyPr/>
        <a:lstStyle/>
        <a:p>
          <a:pPr rtl="0"/>
          <a:r>
            <a:rPr lang="en-GB">
              <a:solidFill>
                <a:schemeClr val="tx1"/>
              </a:solidFill>
            </a:rPr>
            <a:t>Module 8</a:t>
          </a:r>
        </a:p>
      </dgm:t>
    </dgm:pt>
    <dgm:pt modelId="{A362A24C-EE08-464C-8B36-35A2A3B49B7D}" type="parTrans" cxnId="{2B29B623-D2A0-4AD7-A2E4-1074E5432FA0}">
      <dgm:prSet/>
      <dgm:spPr/>
      <dgm:t>
        <a:bodyPr/>
        <a:lstStyle/>
        <a:p>
          <a:endParaRPr lang="en-US">
            <a:solidFill>
              <a:schemeClr val="tx1"/>
            </a:solidFill>
          </a:endParaRPr>
        </a:p>
      </dgm:t>
    </dgm:pt>
    <dgm:pt modelId="{9179D3E4-26B8-4770-AAAB-91478A83AE80}" type="sibTrans" cxnId="{2B29B623-D2A0-4AD7-A2E4-1074E5432FA0}">
      <dgm:prSet/>
      <dgm:spPr/>
      <dgm:t>
        <a:bodyPr/>
        <a:lstStyle/>
        <a:p>
          <a:endParaRPr lang="en-US">
            <a:solidFill>
              <a:schemeClr val="tx1"/>
            </a:solidFill>
          </a:endParaRPr>
        </a:p>
      </dgm:t>
    </dgm:pt>
    <dgm:pt modelId="{FA261CF2-4F02-4E96-A328-86D111675C84}">
      <dgm:prSet/>
      <dgm:spPr/>
      <dgm:t>
        <a:bodyPr/>
        <a:lstStyle/>
        <a:p>
          <a:pPr rtl="0"/>
          <a:r>
            <a:rPr lang="en-GB">
              <a:solidFill>
                <a:schemeClr val="tx1"/>
              </a:solidFill>
            </a:rPr>
            <a:t>Basic IT skills &amp; technological knowledge</a:t>
          </a:r>
        </a:p>
      </dgm:t>
    </dgm:pt>
    <dgm:pt modelId="{C5CF0FF3-1D40-4874-A0A0-0FA17B2C2E5F}" type="parTrans" cxnId="{1571F4FE-AC40-42F1-88AB-7922E0ACC879}">
      <dgm:prSet/>
      <dgm:spPr/>
      <dgm:t>
        <a:bodyPr/>
        <a:lstStyle/>
        <a:p>
          <a:endParaRPr lang="en-US">
            <a:solidFill>
              <a:schemeClr val="tx1"/>
            </a:solidFill>
          </a:endParaRPr>
        </a:p>
      </dgm:t>
    </dgm:pt>
    <dgm:pt modelId="{87FFE321-2903-47F4-833D-7BC63207CBA6}" type="sibTrans" cxnId="{1571F4FE-AC40-42F1-88AB-7922E0ACC879}">
      <dgm:prSet/>
      <dgm:spPr/>
      <dgm:t>
        <a:bodyPr/>
        <a:lstStyle/>
        <a:p>
          <a:endParaRPr lang="en-US">
            <a:solidFill>
              <a:schemeClr val="tx1"/>
            </a:solidFill>
          </a:endParaRPr>
        </a:p>
      </dgm:t>
    </dgm:pt>
    <dgm:pt modelId="{860EC0E5-9CBB-4A5B-B880-C677F367BDDC}">
      <dgm:prSet/>
      <dgm:spPr/>
      <dgm:t>
        <a:bodyPr/>
        <a:lstStyle/>
        <a:p>
          <a:pPr rtl="0"/>
          <a:r>
            <a:rPr lang="en-GB">
              <a:solidFill>
                <a:schemeClr val="tx1"/>
              </a:solidFill>
            </a:rPr>
            <a:t>Module 9</a:t>
          </a:r>
        </a:p>
      </dgm:t>
    </dgm:pt>
    <dgm:pt modelId="{C3C708C2-4596-4266-8E07-EDE5ACE4FBA7}" type="parTrans" cxnId="{E6483AED-C53D-4625-9A06-F1F41CCAFE7A}">
      <dgm:prSet/>
      <dgm:spPr/>
      <dgm:t>
        <a:bodyPr/>
        <a:lstStyle/>
        <a:p>
          <a:endParaRPr lang="en-US">
            <a:solidFill>
              <a:schemeClr val="tx1"/>
            </a:solidFill>
          </a:endParaRPr>
        </a:p>
      </dgm:t>
    </dgm:pt>
    <dgm:pt modelId="{D9F914B0-46CF-4348-9A9A-D18BF82A1669}" type="sibTrans" cxnId="{E6483AED-C53D-4625-9A06-F1F41CCAFE7A}">
      <dgm:prSet/>
      <dgm:spPr/>
      <dgm:t>
        <a:bodyPr/>
        <a:lstStyle/>
        <a:p>
          <a:endParaRPr lang="en-US">
            <a:solidFill>
              <a:schemeClr val="tx1"/>
            </a:solidFill>
          </a:endParaRPr>
        </a:p>
      </dgm:t>
    </dgm:pt>
    <dgm:pt modelId="{A4B55123-F184-4FD6-BA03-6D88A3F54823}">
      <dgm:prSet/>
      <dgm:spPr/>
      <dgm:t>
        <a:bodyPr/>
        <a:lstStyle/>
        <a:p>
          <a:pPr rtl="0"/>
          <a:r>
            <a:rPr lang="en-GB">
              <a:solidFill>
                <a:schemeClr val="tx1"/>
              </a:solidFill>
            </a:rPr>
            <a:t>Data &amp; information management</a:t>
          </a:r>
        </a:p>
      </dgm:t>
    </dgm:pt>
    <dgm:pt modelId="{25D833A5-5C5D-4B12-8E03-E335A3630D7D}" type="parTrans" cxnId="{71A27DCF-EB02-467B-BD40-0630B37C5304}">
      <dgm:prSet/>
      <dgm:spPr/>
      <dgm:t>
        <a:bodyPr/>
        <a:lstStyle/>
        <a:p>
          <a:endParaRPr lang="en-US">
            <a:solidFill>
              <a:schemeClr val="tx1"/>
            </a:solidFill>
          </a:endParaRPr>
        </a:p>
      </dgm:t>
    </dgm:pt>
    <dgm:pt modelId="{3A6FE9D9-B0EF-49F4-8C88-A2F20287DD20}" type="sibTrans" cxnId="{71A27DCF-EB02-467B-BD40-0630B37C5304}">
      <dgm:prSet/>
      <dgm:spPr/>
      <dgm:t>
        <a:bodyPr/>
        <a:lstStyle/>
        <a:p>
          <a:endParaRPr lang="en-US">
            <a:solidFill>
              <a:schemeClr val="tx1"/>
            </a:solidFill>
          </a:endParaRPr>
        </a:p>
      </dgm:t>
    </dgm:pt>
    <dgm:pt modelId="{19B82386-DF72-4FE2-8284-A44356AAFD08}">
      <dgm:prSet/>
      <dgm:spPr/>
      <dgm:t>
        <a:bodyPr/>
        <a:lstStyle/>
        <a:p>
          <a:pPr rtl="0"/>
          <a:r>
            <a:rPr lang="en-GB">
              <a:solidFill>
                <a:schemeClr val="tx1"/>
              </a:solidFill>
            </a:rPr>
            <a:t>Module 10</a:t>
          </a:r>
        </a:p>
      </dgm:t>
    </dgm:pt>
    <dgm:pt modelId="{C5ADF1EE-7371-4E0E-87F4-2C067FB9B5EC}" type="parTrans" cxnId="{97081685-26FA-49B8-A4CA-F57A3ABBE8D1}">
      <dgm:prSet/>
      <dgm:spPr/>
      <dgm:t>
        <a:bodyPr/>
        <a:lstStyle/>
        <a:p>
          <a:endParaRPr lang="en-US">
            <a:solidFill>
              <a:schemeClr val="tx1"/>
            </a:solidFill>
          </a:endParaRPr>
        </a:p>
      </dgm:t>
    </dgm:pt>
    <dgm:pt modelId="{99821804-D7EB-417C-A252-09653CECE5DF}" type="sibTrans" cxnId="{97081685-26FA-49B8-A4CA-F57A3ABBE8D1}">
      <dgm:prSet/>
      <dgm:spPr/>
      <dgm:t>
        <a:bodyPr/>
        <a:lstStyle/>
        <a:p>
          <a:endParaRPr lang="en-US">
            <a:solidFill>
              <a:schemeClr val="tx1"/>
            </a:solidFill>
          </a:endParaRPr>
        </a:p>
      </dgm:t>
    </dgm:pt>
    <dgm:pt modelId="{EF73102C-754E-4AB6-AEEB-6DDB361ACF08}">
      <dgm:prSet/>
      <dgm:spPr/>
      <dgm:t>
        <a:bodyPr/>
        <a:lstStyle/>
        <a:p>
          <a:pPr rtl="0"/>
          <a:r>
            <a:rPr lang="en-GB">
              <a:solidFill>
                <a:schemeClr val="tx1"/>
              </a:solidFill>
            </a:rPr>
            <a:t>Research approaches</a:t>
          </a:r>
        </a:p>
      </dgm:t>
    </dgm:pt>
    <dgm:pt modelId="{9F89777B-6362-470D-B03C-8B6F1ADC65EA}" type="parTrans" cxnId="{9F922D9F-DC75-4DCD-9B42-11300DF30E45}">
      <dgm:prSet/>
      <dgm:spPr/>
      <dgm:t>
        <a:bodyPr/>
        <a:lstStyle/>
        <a:p>
          <a:endParaRPr lang="en-US">
            <a:solidFill>
              <a:schemeClr val="tx1"/>
            </a:solidFill>
          </a:endParaRPr>
        </a:p>
      </dgm:t>
    </dgm:pt>
    <dgm:pt modelId="{8A5DF51F-C3C4-4FEE-A3EA-EEB20D387C9B}" type="sibTrans" cxnId="{9F922D9F-DC75-4DCD-9B42-11300DF30E45}">
      <dgm:prSet/>
      <dgm:spPr/>
      <dgm:t>
        <a:bodyPr/>
        <a:lstStyle/>
        <a:p>
          <a:endParaRPr lang="en-US">
            <a:solidFill>
              <a:schemeClr val="tx1"/>
            </a:solidFill>
          </a:endParaRPr>
        </a:p>
      </dgm:t>
    </dgm:pt>
    <dgm:pt modelId="{02698D9A-1E55-44F1-9D1B-B20CCCC85B99}">
      <dgm:prSet/>
      <dgm:spPr/>
      <dgm:t>
        <a:bodyPr/>
        <a:lstStyle/>
        <a:p>
          <a:pPr rtl="0"/>
          <a:r>
            <a:rPr lang="en-GB">
              <a:solidFill>
                <a:schemeClr val="tx1"/>
              </a:solidFill>
            </a:rPr>
            <a:t>Module 11</a:t>
          </a:r>
        </a:p>
      </dgm:t>
    </dgm:pt>
    <dgm:pt modelId="{A54AF6EB-4476-478B-AA8B-085AB6B90B87}" type="parTrans" cxnId="{3AA593F9-2AF2-403D-93E3-96819D5F79DD}">
      <dgm:prSet/>
      <dgm:spPr/>
      <dgm:t>
        <a:bodyPr/>
        <a:lstStyle/>
        <a:p>
          <a:endParaRPr lang="en-US">
            <a:solidFill>
              <a:schemeClr val="tx1"/>
            </a:solidFill>
          </a:endParaRPr>
        </a:p>
      </dgm:t>
    </dgm:pt>
    <dgm:pt modelId="{568DF5BA-B119-4B16-A5CF-F1F82F6E286F}" type="sibTrans" cxnId="{3AA593F9-2AF2-403D-93E3-96819D5F79DD}">
      <dgm:prSet/>
      <dgm:spPr/>
      <dgm:t>
        <a:bodyPr/>
        <a:lstStyle/>
        <a:p>
          <a:endParaRPr lang="en-US">
            <a:solidFill>
              <a:schemeClr val="tx1"/>
            </a:solidFill>
          </a:endParaRPr>
        </a:p>
      </dgm:t>
    </dgm:pt>
    <dgm:pt modelId="{63C2A48E-FC9D-472D-BDC5-4737E2784537}">
      <dgm:prSet/>
      <dgm:spPr/>
      <dgm:t>
        <a:bodyPr/>
        <a:lstStyle/>
        <a:p>
          <a:pPr rtl="0"/>
          <a:r>
            <a:rPr lang="en-GB">
              <a:solidFill>
                <a:schemeClr val="tx1"/>
              </a:solidFill>
            </a:rPr>
            <a:t>Advanced data analysis</a:t>
          </a:r>
        </a:p>
      </dgm:t>
    </dgm:pt>
    <dgm:pt modelId="{1AFDAE7D-DEEC-4DBF-BAB2-8F9657E5CC80}" type="parTrans" cxnId="{0BE334A6-6614-41ED-A8AB-EA61640CB324}">
      <dgm:prSet/>
      <dgm:spPr/>
      <dgm:t>
        <a:bodyPr/>
        <a:lstStyle/>
        <a:p>
          <a:endParaRPr lang="en-US">
            <a:solidFill>
              <a:schemeClr val="tx1"/>
            </a:solidFill>
          </a:endParaRPr>
        </a:p>
      </dgm:t>
    </dgm:pt>
    <dgm:pt modelId="{1080D7B6-75D4-4C9B-871B-642099D430F5}" type="sibTrans" cxnId="{0BE334A6-6614-41ED-A8AB-EA61640CB324}">
      <dgm:prSet/>
      <dgm:spPr/>
      <dgm:t>
        <a:bodyPr/>
        <a:lstStyle/>
        <a:p>
          <a:endParaRPr lang="en-US">
            <a:solidFill>
              <a:schemeClr val="tx1"/>
            </a:solidFill>
          </a:endParaRPr>
        </a:p>
      </dgm:t>
    </dgm:pt>
    <dgm:pt modelId="{794E6688-F97E-4D26-9D15-6D847A695615}" type="pres">
      <dgm:prSet presAssocID="{D786CEF6-9F11-4297-83B7-43D67E18DA8C}" presName="diagram" presStyleCnt="0">
        <dgm:presLayoutVars>
          <dgm:dir/>
          <dgm:resizeHandles val="exact"/>
        </dgm:presLayoutVars>
      </dgm:prSet>
      <dgm:spPr/>
    </dgm:pt>
    <dgm:pt modelId="{7F9E6536-585A-4476-A1F8-25B273F56B00}" type="pres">
      <dgm:prSet presAssocID="{25F0C0EA-51C5-4280-8950-ED22F34C3F58}" presName="node" presStyleLbl="node1" presStyleIdx="0" presStyleCnt="11">
        <dgm:presLayoutVars>
          <dgm:bulletEnabled val="1"/>
        </dgm:presLayoutVars>
      </dgm:prSet>
      <dgm:spPr/>
    </dgm:pt>
    <dgm:pt modelId="{3B984EC9-5656-4FA6-B8BB-2F53A4F4C1C7}" type="pres">
      <dgm:prSet presAssocID="{DAF8E145-5832-4590-A771-804F52734789}" presName="sibTrans" presStyleCnt="0"/>
      <dgm:spPr/>
    </dgm:pt>
    <dgm:pt modelId="{552336EB-CD9F-4E00-B89E-01A9243765D5}" type="pres">
      <dgm:prSet presAssocID="{3D038A3C-8F99-49FE-9360-130C908ABF69}" presName="node" presStyleLbl="node1" presStyleIdx="1" presStyleCnt="11">
        <dgm:presLayoutVars>
          <dgm:bulletEnabled val="1"/>
        </dgm:presLayoutVars>
      </dgm:prSet>
      <dgm:spPr/>
    </dgm:pt>
    <dgm:pt modelId="{C1315F52-3467-4037-8F59-92C6F373B871}" type="pres">
      <dgm:prSet presAssocID="{8498BA02-597D-4D6C-B6D5-706963C08E86}" presName="sibTrans" presStyleCnt="0"/>
      <dgm:spPr/>
    </dgm:pt>
    <dgm:pt modelId="{0C7FA4B8-2D00-423C-BA03-5CFDDD13D9BF}" type="pres">
      <dgm:prSet presAssocID="{5426F0E5-2993-4478-AF28-531248C8FE78}" presName="node" presStyleLbl="node1" presStyleIdx="2" presStyleCnt="11">
        <dgm:presLayoutVars>
          <dgm:bulletEnabled val="1"/>
        </dgm:presLayoutVars>
      </dgm:prSet>
      <dgm:spPr/>
    </dgm:pt>
    <dgm:pt modelId="{0976A5CD-A2D0-41D6-8575-44F607B580F0}" type="pres">
      <dgm:prSet presAssocID="{2B147203-239B-4671-8011-856D0E959745}" presName="sibTrans" presStyleCnt="0"/>
      <dgm:spPr/>
    </dgm:pt>
    <dgm:pt modelId="{B8DFBDAB-0552-4B49-A1A9-8752475B386F}" type="pres">
      <dgm:prSet presAssocID="{BAD78C26-FFDC-45D3-B432-C9258F1302E7}" presName="node" presStyleLbl="node1" presStyleIdx="3" presStyleCnt="11">
        <dgm:presLayoutVars>
          <dgm:bulletEnabled val="1"/>
        </dgm:presLayoutVars>
      </dgm:prSet>
      <dgm:spPr/>
    </dgm:pt>
    <dgm:pt modelId="{769BF54D-DFE7-420A-A9B8-0F31CC48FE23}" type="pres">
      <dgm:prSet presAssocID="{3F3591BF-F4E0-4C96-BDF0-6A843459DE46}" presName="sibTrans" presStyleCnt="0"/>
      <dgm:spPr/>
    </dgm:pt>
    <dgm:pt modelId="{D1224FC1-AABD-40AE-899D-F5DED4E0A6AD}" type="pres">
      <dgm:prSet presAssocID="{EE546176-7419-4F38-8ABF-A7011B71BBB7}" presName="node" presStyleLbl="node1" presStyleIdx="4" presStyleCnt="11">
        <dgm:presLayoutVars>
          <dgm:bulletEnabled val="1"/>
        </dgm:presLayoutVars>
      </dgm:prSet>
      <dgm:spPr/>
    </dgm:pt>
    <dgm:pt modelId="{62820192-AD88-4102-9EE4-3270ACB0F0AC}" type="pres">
      <dgm:prSet presAssocID="{8B690FAF-5906-4987-9731-0D4D2ADA2358}" presName="sibTrans" presStyleCnt="0"/>
      <dgm:spPr/>
    </dgm:pt>
    <dgm:pt modelId="{289F037E-79D8-4536-8A04-7765399F5CA3}" type="pres">
      <dgm:prSet presAssocID="{BC96A340-2812-4162-AF99-5D7C9DC1088B}" presName="node" presStyleLbl="node1" presStyleIdx="5" presStyleCnt="11">
        <dgm:presLayoutVars>
          <dgm:bulletEnabled val="1"/>
        </dgm:presLayoutVars>
      </dgm:prSet>
      <dgm:spPr/>
    </dgm:pt>
    <dgm:pt modelId="{5CAA7046-1FEB-4F1C-BB78-4DF35C3BE529}" type="pres">
      <dgm:prSet presAssocID="{12B50D51-4208-4A53-8952-69FCB482C4A1}" presName="sibTrans" presStyleCnt="0"/>
      <dgm:spPr/>
    </dgm:pt>
    <dgm:pt modelId="{CD1CD77A-26F5-44C1-B723-D88EC660A071}" type="pres">
      <dgm:prSet presAssocID="{68A9C1B7-C85F-4A2D-9970-67D22DDC0038}" presName="node" presStyleLbl="node1" presStyleIdx="6" presStyleCnt="11">
        <dgm:presLayoutVars>
          <dgm:bulletEnabled val="1"/>
        </dgm:presLayoutVars>
      </dgm:prSet>
      <dgm:spPr/>
    </dgm:pt>
    <dgm:pt modelId="{FCA2ECD4-0139-42D7-9F4B-B61DEEEF67BA}" type="pres">
      <dgm:prSet presAssocID="{39D31233-867B-41B6-8B01-451F425329E5}" presName="sibTrans" presStyleCnt="0"/>
      <dgm:spPr/>
    </dgm:pt>
    <dgm:pt modelId="{E170AEFE-E3EB-4E6A-A879-43AA33C5B7E6}" type="pres">
      <dgm:prSet presAssocID="{A1C1E563-51F6-4C6E-B856-BA796915D9F0}" presName="node" presStyleLbl="node1" presStyleIdx="7" presStyleCnt="11">
        <dgm:presLayoutVars>
          <dgm:bulletEnabled val="1"/>
        </dgm:presLayoutVars>
      </dgm:prSet>
      <dgm:spPr/>
    </dgm:pt>
    <dgm:pt modelId="{DF0B991F-B58D-4667-8BE3-D1768FCE37FE}" type="pres">
      <dgm:prSet presAssocID="{9179D3E4-26B8-4770-AAAB-91478A83AE80}" presName="sibTrans" presStyleCnt="0"/>
      <dgm:spPr/>
    </dgm:pt>
    <dgm:pt modelId="{BCFD4F59-72A2-4D77-9986-8606A167FDB7}" type="pres">
      <dgm:prSet presAssocID="{860EC0E5-9CBB-4A5B-B880-C677F367BDDC}" presName="node" presStyleLbl="node1" presStyleIdx="8" presStyleCnt="11">
        <dgm:presLayoutVars>
          <dgm:bulletEnabled val="1"/>
        </dgm:presLayoutVars>
      </dgm:prSet>
      <dgm:spPr/>
    </dgm:pt>
    <dgm:pt modelId="{98C47A89-746A-4D37-90A8-B637A02A34AA}" type="pres">
      <dgm:prSet presAssocID="{D9F914B0-46CF-4348-9A9A-D18BF82A1669}" presName="sibTrans" presStyleCnt="0"/>
      <dgm:spPr/>
    </dgm:pt>
    <dgm:pt modelId="{E338F9B0-6507-4996-81A0-CAF5CC1333A7}" type="pres">
      <dgm:prSet presAssocID="{19B82386-DF72-4FE2-8284-A44356AAFD08}" presName="node" presStyleLbl="node1" presStyleIdx="9" presStyleCnt="11">
        <dgm:presLayoutVars>
          <dgm:bulletEnabled val="1"/>
        </dgm:presLayoutVars>
      </dgm:prSet>
      <dgm:spPr/>
    </dgm:pt>
    <dgm:pt modelId="{99FA6C08-716F-4304-AE3F-8C8C65881E1D}" type="pres">
      <dgm:prSet presAssocID="{99821804-D7EB-417C-A252-09653CECE5DF}" presName="sibTrans" presStyleCnt="0"/>
      <dgm:spPr/>
    </dgm:pt>
    <dgm:pt modelId="{6B7EBD56-DD85-4B17-BD2C-BA9A90A902BC}" type="pres">
      <dgm:prSet presAssocID="{02698D9A-1E55-44F1-9D1B-B20CCCC85B99}" presName="node" presStyleLbl="node1" presStyleIdx="10" presStyleCnt="11">
        <dgm:presLayoutVars>
          <dgm:bulletEnabled val="1"/>
        </dgm:presLayoutVars>
      </dgm:prSet>
      <dgm:spPr/>
    </dgm:pt>
  </dgm:ptLst>
  <dgm:cxnLst>
    <dgm:cxn modelId="{5F59ED00-7B50-4228-8D6A-2044CAA0513F}" type="presOf" srcId="{3A66972B-D1F0-495B-AB80-7E41C505BD64}" destId="{7F9E6536-585A-4476-A1F8-25B273F56B00}" srcOrd="0" destOrd="1" presId="urn:microsoft.com/office/officeart/2005/8/layout/default"/>
    <dgm:cxn modelId="{68C6FF06-D7D8-40F0-BEC8-1869933727C7}" srcId="{D786CEF6-9F11-4297-83B7-43D67E18DA8C}" destId="{5426F0E5-2993-4478-AF28-531248C8FE78}" srcOrd="2" destOrd="0" parTransId="{F83BAF44-2381-404C-929F-267EEE9CF8D7}" sibTransId="{2B147203-239B-4671-8011-856D0E959745}"/>
    <dgm:cxn modelId="{AABA871D-1D76-4494-8429-4B464B86977B}" type="presOf" srcId="{0A4B9DEE-A0EC-4765-B698-40B0ABB0B348}" destId="{289F037E-79D8-4536-8A04-7765399F5CA3}" srcOrd="0" destOrd="1" presId="urn:microsoft.com/office/officeart/2005/8/layout/default"/>
    <dgm:cxn modelId="{C1A6691E-4D74-4522-BD45-39EF1A4AFE9E}" srcId="{25F0C0EA-51C5-4280-8950-ED22F34C3F58}" destId="{3A66972B-D1F0-495B-AB80-7E41C505BD64}" srcOrd="0" destOrd="0" parTransId="{7F981526-2483-4428-ACF7-E5FF073F3277}" sibTransId="{33CB45D0-B373-4A28-A477-D09AE9AB478B}"/>
    <dgm:cxn modelId="{6625501F-0EF9-4515-8DCA-B35CA62F4C58}" srcId="{D786CEF6-9F11-4297-83B7-43D67E18DA8C}" destId="{3D038A3C-8F99-49FE-9360-130C908ABF69}" srcOrd="1" destOrd="0" parTransId="{DAA48C03-1101-4F77-AB72-72D22A5A4DB6}" sibTransId="{8498BA02-597D-4D6C-B6D5-706963C08E86}"/>
    <dgm:cxn modelId="{97A14E21-FA93-419C-93B7-1C8530490803}" type="presOf" srcId="{E3B9D1D2-D54F-4787-A665-DA3EAF378BF1}" destId="{CD1CD77A-26F5-44C1-B723-D88EC660A071}" srcOrd="0" destOrd="1" presId="urn:microsoft.com/office/officeart/2005/8/layout/default"/>
    <dgm:cxn modelId="{2B29B623-D2A0-4AD7-A2E4-1074E5432FA0}" srcId="{D786CEF6-9F11-4297-83B7-43D67E18DA8C}" destId="{A1C1E563-51F6-4C6E-B856-BA796915D9F0}" srcOrd="7" destOrd="0" parTransId="{A362A24C-EE08-464C-8B36-35A2A3B49B7D}" sibTransId="{9179D3E4-26B8-4770-AAAB-91478A83AE80}"/>
    <dgm:cxn modelId="{A433EF26-9D2A-4625-9C68-8247C5E037A8}" type="presOf" srcId="{EE546176-7419-4F38-8ABF-A7011B71BBB7}" destId="{D1224FC1-AABD-40AE-899D-F5DED4E0A6AD}" srcOrd="0" destOrd="0" presId="urn:microsoft.com/office/officeart/2005/8/layout/default"/>
    <dgm:cxn modelId="{1A8C992E-0BBC-4CB3-A2A1-D7B382EBC9A0}" type="presOf" srcId="{25F0C0EA-51C5-4280-8950-ED22F34C3F58}" destId="{7F9E6536-585A-4476-A1F8-25B273F56B00}" srcOrd="0" destOrd="0" presId="urn:microsoft.com/office/officeart/2005/8/layout/default"/>
    <dgm:cxn modelId="{B8C87139-1074-4199-A54D-668F2111672B}" type="presOf" srcId="{A4B55123-F184-4FD6-BA03-6D88A3F54823}" destId="{BCFD4F59-72A2-4D77-9986-8606A167FDB7}" srcOrd="0" destOrd="1" presId="urn:microsoft.com/office/officeart/2005/8/layout/default"/>
    <dgm:cxn modelId="{2928D23F-998A-4221-8EA0-DDA01B889472}" srcId="{D786CEF6-9F11-4297-83B7-43D67E18DA8C}" destId="{BC96A340-2812-4162-AF99-5D7C9DC1088B}" srcOrd="5" destOrd="0" parTransId="{4A571F2D-5EBE-44F9-A99C-0E64C248B74A}" sibTransId="{12B50D51-4208-4A53-8952-69FCB482C4A1}"/>
    <dgm:cxn modelId="{C6880242-E17A-4082-B29C-28F0B648401D}" type="presOf" srcId="{3D038A3C-8F99-49FE-9360-130C908ABF69}" destId="{552336EB-CD9F-4E00-B89E-01A9243765D5}" srcOrd="0" destOrd="0" presId="urn:microsoft.com/office/officeart/2005/8/layout/default"/>
    <dgm:cxn modelId="{B4865765-5BEF-4B2F-92CF-7A6D3FC97E4D}" type="presOf" srcId="{19B82386-DF72-4FE2-8284-A44356AAFD08}" destId="{E338F9B0-6507-4996-81A0-CAF5CC1333A7}" srcOrd="0" destOrd="0" presId="urn:microsoft.com/office/officeart/2005/8/layout/default"/>
    <dgm:cxn modelId="{EFFB9F66-0A06-4BFF-B5CD-7E2B547629A2}" type="presOf" srcId="{345C5F63-0CDF-4BC6-98B6-E87093E9B57B}" destId="{D1224FC1-AABD-40AE-899D-F5DED4E0A6AD}" srcOrd="0" destOrd="1" presId="urn:microsoft.com/office/officeart/2005/8/layout/default"/>
    <dgm:cxn modelId="{AB6F0267-A561-48C3-864E-5F2D14B69016}" type="presOf" srcId="{860EC0E5-9CBB-4A5B-B880-C677F367BDDC}" destId="{BCFD4F59-72A2-4D77-9986-8606A167FDB7}" srcOrd="0" destOrd="0" presId="urn:microsoft.com/office/officeart/2005/8/layout/default"/>
    <dgm:cxn modelId="{5668ED47-AE94-492F-8D9C-BC889613C251}" srcId="{EE546176-7419-4F38-8ABF-A7011B71BBB7}" destId="{345C5F63-0CDF-4BC6-98B6-E87093E9B57B}" srcOrd="0" destOrd="0" parTransId="{68D4FC60-B1FF-41E2-A686-AC59609EE95B}" sibTransId="{D4FFA87D-DD9A-4A14-B01E-A7B238ACD78A}"/>
    <dgm:cxn modelId="{0C51D04F-431D-4BA9-97AD-F7D2289AABAF}" type="presOf" srcId="{2C135C49-B22F-4FC5-AED6-38ECC88D1A2C}" destId="{0C7FA4B8-2D00-423C-BA03-5CFDDD13D9BF}" srcOrd="0" destOrd="1" presId="urn:microsoft.com/office/officeart/2005/8/layout/default"/>
    <dgm:cxn modelId="{9DD69456-6BD3-48A3-AD9D-9999825842DC}" type="presOf" srcId="{5426F0E5-2993-4478-AF28-531248C8FE78}" destId="{0C7FA4B8-2D00-423C-BA03-5CFDDD13D9BF}" srcOrd="0" destOrd="0" presId="urn:microsoft.com/office/officeart/2005/8/layout/default"/>
    <dgm:cxn modelId="{4446B557-DEC3-4C51-9D88-69B330C9E680}" type="presOf" srcId="{D786CEF6-9F11-4297-83B7-43D67E18DA8C}" destId="{794E6688-F97E-4D26-9D15-6D847A695615}" srcOrd="0" destOrd="0" presId="urn:microsoft.com/office/officeart/2005/8/layout/default"/>
    <dgm:cxn modelId="{DE7C9D78-8454-433D-A0D1-5AF5C08F4591}" srcId="{5426F0E5-2993-4478-AF28-531248C8FE78}" destId="{2C135C49-B22F-4FC5-AED6-38ECC88D1A2C}" srcOrd="0" destOrd="0" parTransId="{F0A24E45-8F8E-433E-B36E-107949B98C8B}" sibTransId="{EC3C8FAC-91EB-4CA2-8C5D-414862B0F807}"/>
    <dgm:cxn modelId="{0C632B79-7EAE-404C-885C-EB19BD498C34}" srcId="{BAD78C26-FFDC-45D3-B432-C9258F1302E7}" destId="{934BF13B-E4F2-4A0C-A630-346CB0A6D972}" srcOrd="0" destOrd="0" parTransId="{6453C607-57FB-4283-8D37-C47F83292BE6}" sibTransId="{94F1D931-81DC-459E-9A62-86963CA12B5A}"/>
    <dgm:cxn modelId="{DE08CF7F-64A8-41B8-A4A4-00314A059A34}" srcId="{D786CEF6-9F11-4297-83B7-43D67E18DA8C}" destId="{68A9C1B7-C85F-4A2D-9970-67D22DDC0038}" srcOrd="6" destOrd="0" parTransId="{BA8F4BE0-E30D-4AE4-BFCD-94B949DDADC1}" sibTransId="{39D31233-867B-41B6-8B01-451F425329E5}"/>
    <dgm:cxn modelId="{1C070883-967E-497D-ABD3-B5E46AB0F200}" type="presOf" srcId="{934BF13B-E4F2-4A0C-A630-346CB0A6D972}" destId="{B8DFBDAB-0552-4B49-A1A9-8752475B386F}" srcOrd="0" destOrd="1" presId="urn:microsoft.com/office/officeart/2005/8/layout/default"/>
    <dgm:cxn modelId="{97081685-26FA-49B8-A4CA-F57A3ABBE8D1}" srcId="{D786CEF6-9F11-4297-83B7-43D67E18DA8C}" destId="{19B82386-DF72-4FE2-8284-A44356AAFD08}" srcOrd="9" destOrd="0" parTransId="{C5ADF1EE-7371-4E0E-87F4-2C067FB9B5EC}" sibTransId="{99821804-D7EB-417C-A252-09653CECE5DF}"/>
    <dgm:cxn modelId="{263A6090-5134-4E71-9E5A-469611B315F3}" srcId="{BC96A340-2812-4162-AF99-5D7C9DC1088B}" destId="{0A4B9DEE-A0EC-4765-B698-40B0ABB0B348}" srcOrd="0" destOrd="0" parTransId="{B5E20C10-113F-4018-8337-70DC7D40F650}" sibTransId="{9B90EECF-3E73-48C4-A5E2-3BAC134F8697}"/>
    <dgm:cxn modelId="{F392EA91-4903-4EC9-A83C-03B8BD95C1A4}" type="presOf" srcId="{FA261CF2-4F02-4E96-A328-86D111675C84}" destId="{E170AEFE-E3EB-4E6A-A879-43AA33C5B7E6}" srcOrd="0" destOrd="1" presId="urn:microsoft.com/office/officeart/2005/8/layout/default"/>
    <dgm:cxn modelId="{41B3619A-7CD3-4A7B-9CD5-C38BCC76C245}" srcId="{68A9C1B7-C85F-4A2D-9970-67D22DDC0038}" destId="{E3B9D1D2-D54F-4787-A665-DA3EAF378BF1}" srcOrd="0" destOrd="0" parTransId="{5CF82FF1-B7A0-4B8C-AD9E-0C7C919CDD7B}" sibTransId="{50334D6D-E100-42DA-8F5B-9AB67FB1213F}"/>
    <dgm:cxn modelId="{9F922D9F-DC75-4DCD-9B42-11300DF30E45}" srcId="{19B82386-DF72-4FE2-8284-A44356AAFD08}" destId="{EF73102C-754E-4AB6-AEEB-6DDB361ACF08}" srcOrd="0" destOrd="0" parTransId="{9F89777B-6362-470D-B03C-8B6F1ADC65EA}" sibTransId="{8A5DF51F-C3C4-4FEE-A3EA-EEB20D387C9B}"/>
    <dgm:cxn modelId="{0BE334A6-6614-41ED-A8AB-EA61640CB324}" srcId="{02698D9A-1E55-44F1-9D1B-B20CCCC85B99}" destId="{63C2A48E-FC9D-472D-BDC5-4737E2784537}" srcOrd="0" destOrd="0" parTransId="{1AFDAE7D-DEEC-4DBF-BAB2-8F9657E5CC80}" sibTransId="{1080D7B6-75D4-4C9B-871B-642099D430F5}"/>
    <dgm:cxn modelId="{C667DBB4-7B63-42A3-8F42-4EAFC7DCC962}" type="presOf" srcId="{BC96A340-2812-4162-AF99-5D7C9DC1088B}" destId="{289F037E-79D8-4536-8A04-7765399F5CA3}" srcOrd="0" destOrd="0" presId="urn:microsoft.com/office/officeart/2005/8/layout/default"/>
    <dgm:cxn modelId="{2013F4B9-55AD-4FFC-8013-E23E152C9F1F}" type="presOf" srcId="{F72121AD-ECA2-4931-8AFA-C5FDCA8D9012}" destId="{552336EB-CD9F-4E00-B89E-01A9243765D5}" srcOrd="0" destOrd="1" presId="urn:microsoft.com/office/officeart/2005/8/layout/default"/>
    <dgm:cxn modelId="{66F29BBC-7B46-45EB-AAE0-AC64642C40B7}" srcId="{D786CEF6-9F11-4297-83B7-43D67E18DA8C}" destId="{EE546176-7419-4F38-8ABF-A7011B71BBB7}" srcOrd="4" destOrd="0" parTransId="{FD02F030-C589-446E-9CCC-41FD4BF7DD62}" sibTransId="{8B690FAF-5906-4987-9731-0D4D2ADA2358}"/>
    <dgm:cxn modelId="{BAF74BBF-EB8B-4408-A9FC-A41598189652}" type="presOf" srcId="{EF73102C-754E-4AB6-AEEB-6DDB361ACF08}" destId="{E338F9B0-6507-4996-81A0-CAF5CC1333A7}" srcOrd="0" destOrd="1" presId="urn:microsoft.com/office/officeart/2005/8/layout/default"/>
    <dgm:cxn modelId="{2FFE4BC2-9830-4C64-9E31-CDC9CD820DBB}" type="presOf" srcId="{63C2A48E-FC9D-472D-BDC5-4737E2784537}" destId="{6B7EBD56-DD85-4B17-BD2C-BA9A90A902BC}" srcOrd="0" destOrd="1" presId="urn:microsoft.com/office/officeart/2005/8/layout/default"/>
    <dgm:cxn modelId="{50CAF2C2-0147-4051-ABF5-F4A576020421}" srcId="{D786CEF6-9F11-4297-83B7-43D67E18DA8C}" destId="{25F0C0EA-51C5-4280-8950-ED22F34C3F58}" srcOrd="0" destOrd="0" parTransId="{8B38E249-F589-4F74-9246-5CF84BEC8E3D}" sibTransId="{DAF8E145-5832-4590-A771-804F52734789}"/>
    <dgm:cxn modelId="{BE2DF5C3-5EA5-4B30-BE78-24870A3A5D78}" srcId="{3D038A3C-8F99-49FE-9360-130C908ABF69}" destId="{F72121AD-ECA2-4931-8AFA-C5FDCA8D9012}" srcOrd="0" destOrd="0" parTransId="{1EDD1470-593B-45BE-B8D3-93B8ABC4F49A}" sibTransId="{E8BA7844-B2A9-4AB8-A5E0-836E698E9744}"/>
    <dgm:cxn modelId="{E7F22FC8-7107-4513-9154-0BEFCF35E853}" type="presOf" srcId="{BAD78C26-FFDC-45D3-B432-C9258F1302E7}" destId="{B8DFBDAB-0552-4B49-A1A9-8752475B386F}" srcOrd="0" destOrd="0" presId="urn:microsoft.com/office/officeart/2005/8/layout/default"/>
    <dgm:cxn modelId="{71A27DCF-EB02-467B-BD40-0630B37C5304}" srcId="{860EC0E5-9CBB-4A5B-B880-C677F367BDDC}" destId="{A4B55123-F184-4FD6-BA03-6D88A3F54823}" srcOrd="0" destOrd="0" parTransId="{25D833A5-5C5D-4B12-8E03-E335A3630D7D}" sibTransId="{3A6FE9D9-B0EF-49F4-8C88-A2F20287DD20}"/>
    <dgm:cxn modelId="{BD06CED0-EB03-4AA5-A42C-0A358609ED6F}" srcId="{D786CEF6-9F11-4297-83B7-43D67E18DA8C}" destId="{BAD78C26-FFDC-45D3-B432-C9258F1302E7}" srcOrd="3" destOrd="0" parTransId="{4AA5EB08-5FD3-4F1A-A441-9D35ED763943}" sibTransId="{3F3591BF-F4E0-4C96-BDF0-6A843459DE46}"/>
    <dgm:cxn modelId="{F37619E8-AC6E-4365-989F-08327844DF8F}" type="presOf" srcId="{68A9C1B7-C85F-4A2D-9970-67D22DDC0038}" destId="{CD1CD77A-26F5-44C1-B723-D88EC660A071}" srcOrd="0" destOrd="0" presId="urn:microsoft.com/office/officeart/2005/8/layout/default"/>
    <dgm:cxn modelId="{ED40ADEB-2351-4E05-9346-07C9204DBEB2}" type="presOf" srcId="{A1C1E563-51F6-4C6E-B856-BA796915D9F0}" destId="{E170AEFE-E3EB-4E6A-A879-43AA33C5B7E6}" srcOrd="0" destOrd="0" presId="urn:microsoft.com/office/officeart/2005/8/layout/default"/>
    <dgm:cxn modelId="{E6483AED-C53D-4625-9A06-F1F41CCAFE7A}" srcId="{D786CEF6-9F11-4297-83B7-43D67E18DA8C}" destId="{860EC0E5-9CBB-4A5B-B880-C677F367BDDC}" srcOrd="8" destOrd="0" parTransId="{C3C708C2-4596-4266-8E07-EDE5ACE4FBA7}" sibTransId="{D9F914B0-46CF-4348-9A9A-D18BF82A1669}"/>
    <dgm:cxn modelId="{3AA593F9-2AF2-403D-93E3-96819D5F79DD}" srcId="{D786CEF6-9F11-4297-83B7-43D67E18DA8C}" destId="{02698D9A-1E55-44F1-9D1B-B20CCCC85B99}" srcOrd="10" destOrd="0" parTransId="{A54AF6EB-4476-478B-AA8B-085AB6B90B87}" sibTransId="{568DF5BA-B119-4B16-A5CF-F1F82F6E286F}"/>
    <dgm:cxn modelId="{0D55B9F9-5666-4996-9926-D177838C69C0}" type="presOf" srcId="{02698D9A-1E55-44F1-9D1B-B20CCCC85B99}" destId="{6B7EBD56-DD85-4B17-BD2C-BA9A90A902BC}" srcOrd="0" destOrd="0" presId="urn:microsoft.com/office/officeart/2005/8/layout/default"/>
    <dgm:cxn modelId="{1571F4FE-AC40-42F1-88AB-7922E0ACC879}" srcId="{A1C1E563-51F6-4C6E-B856-BA796915D9F0}" destId="{FA261CF2-4F02-4E96-A328-86D111675C84}" srcOrd="0" destOrd="0" parTransId="{C5CF0FF3-1D40-4874-A0A0-0FA17B2C2E5F}" sibTransId="{87FFE321-2903-47F4-833D-7BC63207CBA6}"/>
    <dgm:cxn modelId="{1A220C4B-952E-49D3-B2C8-B2A3186A7C4E}" type="presParOf" srcId="{794E6688-F97E-4D26-9D15-6D847A695615}" destId="{7F9E6536-585A-4476-A1F8-25B273F56B00}" srcOrd="0" destOrd="0" presId="urn:microsoft.com/office/officeart/2005/8/layout/default"/>
    <dgm:cxn modelId="{E9EDA930-C69A-4DFB-AA5B-3AD586AD7E64}" type="presParOf" srcId="{794E6688-F97E-4D26-9D15-6D847A695615}" destId="{3B984EC9-5656-4FA6-B8BB-2F53A4F4C1C7}" srcOrd="1" destOrd="0" presId="urn:microsoft.com/office/officeart/2005/8/layout/default"/>
    <dgm:cxn modelId="{38745DA4-E946-4A84-8652-52D1A5A7C78B}" type="presParOf" srcId="{794E6688-F97E-4D26-9D15-6D847A695615}" destId="{552336EB-CD9F-4E00-B89E-01A9243765D5}" srcOrd="2" destOrd="0" presId="urn:microsoft.com/office/officeart/2005/8/layout/default"/>
    <dgm:cxn modelId="{23179277-6158-479F-8C02-EBCA71F5816F}" type="presParOf" srcId="{794E6688-F97E-4D26-9D15-6D847A695615}" destId="{C1315F52-3467-4037-8F59-92C6F373B871}" srcOrd="3" destOrd="0" presId="urn:microsoft.com/office/officeart/2005/8/layout/default"/>
    <dgm:cxn modelId="{9794CC97-9FA2-45D6-A1E9-D5DC11F8202F}" type="presParOf" srcId="{794E6688-F97E-4D26-9D15-6D847A695615}" destId="{0C7FA4B8-2D00-423C-BA03-5CFDDD13D9BF}" srcOrd="4" destOrd="0" presId="urn:microsoft.com/office/officeart/2005/8/layout/default"/>
    <dgm:cxn modelId="{BA4DBC31-D2B9-440E-A194-20BE68147F72}" type="presParOf" srcId="{794E6688-F97E-4D26-9D15-6D847A695615}" destId="{0976A5CD-A2D0-41D6-8575-44F607B580F0}" srcOrd="5" destOrd="0" presId="urn:microsoft.com/office/officeart/2005/8/layout/default"/>
    <dgm:cxn modelId="{8F9D677E-3140-4611-BDDA-EE3655FE6565}" type="presParOf" srcId="{794E6688-F97E-4D26-9D15-6D847A695615}" destId="{B8DFBDAB-0552-4B49-A1A9-8752475B386F}" srcOrd="6" destOrd="0" presId="urn:microsoft.com/office/officeart/2005/8/layout/default"/>
    <dgm:cxn modelId="{D8E85CD1-E359-4C61-9847-467F758A1FCC}" type="presParOf" srcId="{794E6688-F97E-4D26-9D15-6D847A695615}" destId="{769BF54D-DFE7-420A-A9B8-0F31CC48FE23}" srcOrd="7" destOrd="0" presId="urn:microsoft.com/office/officeart/2005/8/layout/default"/>
    <dgm:cxn modelId="{6D49925D-93E7-4AC1-A2D2-5929AF16F5DB}" type="presParOf" srcId="{794E6688-F97E-4D26-9D15-6D847A695615}" destId="{D1224FC1-AABD-40AE-899D-F5DED4E0A6AD}" srcOrd="8" destOrd="0" presId="urn:microsoft.com/office/officeart/2005/8/layout/default"/>
    <dgm:cxn modelId="{E050E5D2-2868-44EE-9D6D-E5545419ED38}" type="presParOf" srcId="{794E6688-F97E-4D26-9D15-6D847A695615}" destId="{62820192-AD88-4102-9EE4-3270ACB0F0AC}" srcOrd="9" destOrd="0" presId="urn:microsoft.com/office/officeart/2005/8/layout/default"/>
    <dgm:cxn modelId="{6A233144-73EB-4322-B5B3-D1C2B0A712EE}" type="presParOf" srcId="{794E6688-F97E-4D26-9D15-6D847A695615}" destId="{289F037E-79D8-4536-8A04-7765399F5CA3}" srcOrd="10" destOrd="0" presId="urn:microsoft.com/office/officeart/2005/8/layout/default"/>
    <dgm:cxn modelId="{E132F21A-5F56-4125-B9F6-8790FF533384}" type="presParOf" srcId="{794E6688-F97E-4D26-9D15-6D847A695615}" destId="{5CAA7046-1FEB-4F1C-BB78-4DF35C3BE529}" srcOrd="11" destOrd="0" presId="urn:microsoft.com/office/officeart/2005/8/layout/default"/>
    <dgm:cxn modelId="{DB884B44-AEFD-41BA-9340-D3FA6B6F3655}" type="presParOf" srcId="{794E6688-F97E-4D26-9D15-6D847A695615}" destId="{CD1CD77A-26F5-44C1-B723-D88EC660A071}" srcOrd="12" destOrd="0" presId="urn:microsoft.com/office/officeart/2005/8/layout/default"/>
    <dgm:cxn modelId="{8DAB28AB-4612-4D45-B86B-F920B1732316}" type="presParOf" srcId="{794E6688-F97E-4D26-9D15-6D847A695615}" destId="{FCA2ECD4-0139-42D7-9F4B-B61DEEEF67BA}" srcOrd="13" destOrd="0" presId="urn:microsoft.com/office/officeart/2005/8/layout/default"/>
    <dgm:cxn modelId="{EA8E7374-B2F3-45B2-B0F6-B3AFBECBEA65}" type="presParOf" srcId="{794E6688-F97E-4D26-9D15-6D847A695615}" destId="{E170AEFE-E3EB-4E6A-A879-43AA33C5B7E6}" srcOrd="14" destOrd="0" presId="urn:microsoft.com/office/officeart/2005/8/layout/default"/>
    <dgm:cxn modelId="{E075FA2A-B928-44AC-AAF2-2C846692D591}" type="presParOf" srcId="{794E6688-F97E-4D26-9D15-6D847A695615}" destId="{DF0B991F-B58D-4667-8BE3-D1768FCE37FE}" srcOrd="15" destOrd="0" presId="urn:microsoft.com/office/officeart/2005/8/layout/default"/>
    <dgm:cxn modelId="{B80496B4-D61C-49F8-A811-6D1F2A102062}" type="presParOf" srcId="{794E6688-F97E-4D26-9D15-6D847A695615}" destId="{BCFD4F59-72A2-4D77-9986-8606A167FDB7}" srcOrd="16" destOrd="0" presId="urn:microsoft.com/office/officeart/2005/8/layout/default"/>
    <dgm:cxn modelId="{52897FD2-618E-4DB0-9B65-076977BD5100}" type="presParOf" srcId="{794E6688-F97E-4D26-9D15-6D847A695615}" destId="{98C47A89-746A-4D37-90A8-B637A02A34AA}" srcOrd="17" destOrd="0" presId="urn:microsoft.com/office/officeart/2005/8/layout/default"/>
    <dgm:cxn modelId="{822E5338-0955-457A-88A9-13538A812811}" type="presParOf" srcId="{794E6688-F97E-4D26-9D15-6D847A695615}" destId="{E338F9B0-6507-4996-81A0-CAF5CC1333A7}" srcOrd="18" destOrd="0" presId="urn:microsoft.com/office/officeart/2005/8/layout/default"/>
    <dgm:cxn modelId="{0299AD67-3B13-41D6-8837-19CCBED1F874}" type="presParOf" srcId="{794E6688-F97E-4D26-9D15-6D847A695615}" destId="{99FA6C08-716F-4304-AE3F-8C8C65881E1D}" srcOrd="19" destOrd="0" presId="urn:microsoft.com/office/officeart/2005/8/layout/default"/>
    <dgm:cxn modelId="{C1118AAA-6B38-4ACF-B5B4-D18A6C7FE24A}" type="presParOf" srcId="{794E6688-F97E-4D26-9D15-6D847A695615}" destId="{6B7EBD56-DD85-4B17-BD2C-BA9A90A902BC}"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F0431D-0E30-40F5-90F5-82FDBD77BB75}" type="doc">
      <dgm:prSet loTypeId="urn:microsoft.com/office/officeart/2005/8/layout/default" loCatId="list" qsTypeId="urn:microsoft.com/office/officeart/2005/8/quickstyle/3d2" qsCatId="3D" csTypeId="urn:microsoft.com/office/officeart/2005/8/colors/colorful1" csCatId="colorful"/>
      <dgm:spPr/>
      <dgm:t>
        <a:bodyPr/>
        <a:lstStyle/>
        <a:p>
          <a:endParaRPr lang="en-US"/>
        </a:p>
      </dgm:t>
    </dgm:pt>
    <dgm:pt modelId="{2E1A0524-DCCC-4111-BCF3-4D01B0A15054}">
      <dgm:prSet/>
      <dgm:spPr/>
      <dgm:t>
        <a:bodyPr/>
        <a:lstStyle/>
        <a:p>
          <a:pPr rtl="0"/>
          <a:r>
            <a:rPr lang="en-GB">
              <a:solidFill>
                <a:schemeClr val="tx1"/>
              </a:solidFill>
            </a:rPr>
            <a:t>Unit 1</a:t>
          </a:r>
        </a:p>
      </dgm:t>
    </dgm:pt>
    <dgm:pt modelId="{05CB908F-AFD5-4A89-8EB2-4055D77E1DDD}" type="parTrans" cxnId="{3BDAB5F8-2ED7-402C-9BA1-F6AF0E373593}">
      <dgm:prSet/>
      <dgm:spPr/>
      <dgm:t>
        <a:bodyPr/>
        <a:lstStyle/>
        <a:p>
          <a:endParaRPr lang="en-US">
            <a:solidFill>
              <a:schemeClr val="tx1"/>
            </a:solidFill>
          </a:endParaRPr>
        </a:p>
      </dgm:t>
    </dgm:pt>
    <dgm:pt modelId="{3B747368-776E-43DB-9D26-020D27D241AF}" type="sibTrans" cxnId="{3BDAB5F8-2ED7-402C-9BA1-F6AF0E373593}">
      <dgm:prSet/>
      <dgm:spPr/>
      <dgm:t>
        <a:bodyPr/>
        <a:lstStyle/>
        <a:p>
          <a:endParaRPr lang="en-US">
            <a:solidFill>
              <a:schemeClr val="tx1"/>
            </a:solidFill>
          </a:endParaRPr>
        </a:p>
      </dgm:t>
    </dgm:pt>
    <dgm:pt modelId="{7D944B22-92A5-49E0-9E3E-1EF8C0A95F37}">
      <dgm:prSet/>
      <dgm:spPr/>
      <dgm:t>
        <a:bodyPr/>
        <a:lstStyle/>
        <a:p>
          <a:pPr rtl="0"/>
          <a:r>
            <a:rPr lang="en-GB">
              <a:solidFill>
                <a:schemeClr val="tx1"/>
              </a:solidFill>
            </a:rPr>
            <a:t>Introduction to data analysis</a:t>
          </a:r>
        </a:p>
      </dgm:t>
    </dgm:pt>
    <dgm:pt modelId="{8C1CC275-93B2-4415-BC58-DA2AEA3DA134}" type="parTrans" cxnId="{88403509-11F9-4149-8504-7589EBB28969}">
      <dgm:prSet/>
      <dgm:spPr/>
      <dgm:t>
        <a:bodyPr/>
        <a:lstStyle/>
        <a:p>
          <a:endParaRPr lang="en-US">
            <a:solidFill>
              <a:schemeClr val="tx1"/>
            </a:solidFill>
          </a:endParaRPr>
        </a:p>
      </dgm:t>
    </dgm:pt>
    <dgm:pt modelId="{0A072017-97E1-488A-AB36-1EA887113225}" type="sibTrans" cxnId="{88403509-11F9-4149-8504-7589EBB28969}">
      <dgm:prSet/>
      <dgm:spPr/>
      <dgm:t>
        <a:bodyPr/>
        <a:lstStyle/>
        <a:p>
          <a:endParaRPr lang="en-US">
            <a:solidFill>
              <a:schemeClr val="tx1"/>
            </a:solidFill>
          </a:endParaRPr>
        </a:p>
      </dgm:t>
    </dgm:pt>
    <dgm:pt modelId="{F08380C4-BC73-427F-B9CA-DCBEAA0FAB8F}">
      <dgm:prSet/>
      <dgm:spPr/>
      <dgm:t>
        <a:bodyPr/>
        <a:lstStyle/>
        <a:p>
          <a:pPr rtl="0"/>
          <a:r>
            <a:rPr lang="en-GB">
              <a:solidFill>
                <a:schemeClr val="tx1"/>
              </a:solidFill>
            </a:rPr>
            <a:t>Unit 2 </a:t>
          </a:r>
        </a:p>
      </dgm:t>
    </dgm:pt>
    <dgm:pt modelId="{65CC3D1D-3B78-4051-89F0-6C5702C4A924}" type="parTrans" cxnId="{EB6B880E-C281-4C9B-847D-5A934518D683}">
      <dgm:prSet/>
      <dgm:spPr/>
      <dgm:t>
        <a:bodyPr/>
        <a:lstStyle/>
        <a:p>
          <a:endParaRPr lang="en-US">
            <a:solidFill>
              <a:schemeClr val="tx1"/>
            </a:solidFill>
          </a:endParaRPr>
        </a:p>
      </dgm:t>
    </dgm:pt>
    <dgm:pt modelId="{1E6E8CD9-EE71-439E-A76C-483987A39D59}" type="sibTrans" cxnId="{EB6B880E-C281-4C9B-847D-5A934518D683}">
      <dgm:prSet/>
      <dgm:spPr/>
      <dgm:t>
        <a:bodyPr/>
        <a:lstStyle/>
        <a:p>
          <a:endParaRPr lang="en-US">
            <a:solidFill>
              <a:schemeClr val="tx1"/>
            </a:solidFill>
          </a:endParaRPr>
        </a:p>
      </dgm:t>
    </dgm:pt>
    <dgm:pt modelId="{4DE905F0-49B8-4D02-80DE-9F92A7DCCEB7}">
      <dgm:prSet/>
      <dgm:spPr/>
      <dgm:t>
        <a:bodyPr/>
        <a:lstStyle/>
        <a:p>
          <a:pPr rtl="0"/>
          <a:r>
            <a:rPr lang="en-GB">
              <a:solidFill>
                <a:schemeClr val="tx1"/>
              </a:solidFill>
            </a:rPr>
            <a:t>Data collection and repositories</a:t>
          </a:r>
        </a:p>
      </dgm:t>
    </dgm:pt>
    <dgm:pt modelId="{3A4A1FDE-4816-45AF-B944-2842D4717C05}" type="parTrans" cxnId="{6A6B4702-1ECF-445E-BF93-318636898A96}">
      <dgm:prSet/>
      <dgm:spPr/>
      <dgm:t>
        <a:bodyPr/>
        <a:lstStyle/>
        <a:p>
          <a:endParaRPr lang="en-US">
            <a:solidFill>
              <a:schemeClr val="tx1"/>
            </a:solidFill>
          </a:endParaRPr>
        </a:p>
      </dgm:t>
    </dgm:pt>
    <dgm:pt modelId="{A940A2A4-D057-4BF7-9B3E-9DE61CD37E2C}" type="sibTrans" cxnId="{6A6B4702-1ECF-445E-BF93-318636898A96}">
      <dgm:prSet/>
      <dgm:spPr/>
      <dgm:t>
        <a:bodyPr/>
        <a:lstStyle/>
        <a:p>
          <a:endParaRPr lang="en-US">
            <a:solidFill>
              <a:schemeClr val="tx1"/>
            </a:solidFill>
          </a:endParaRPr>
        </a:p>
      </dgm:t>
    </dgm:pt>
    <dgm:pt modelId="{13FEAAA4-B7BC-4F11-B04A-4C89BFCA1C5E}">
      <dgm:prSet/>
      <dgm:spPr/>
      <dgm:t>
        <a:bodyPr/>
        <a:lstStyle/>
        <a:p>
          <a:pPr rtl="0"/>
          <a:r>
            <a:rPr lang="en-GB">
              <a:solidFill>
                <a:schemeClr val="tx1"/>
              </a:solidFill>
            </a:rPr>
            <a:t>Unit 3</a:t>
          </a:r>
        </a:p>
      </dgm:t>
    </dgm:pt>
    <dgm:pt modelId="{7F513AAB-1702-47A1-B307-024F77E78102}" type="parTrans" cxnId="{7FCA1670-9A49-4041-A3DB-F03DF28361F5}">
      <dgm:prSet/>
      <dgm:spPr/>
      <dgm:t>
        <a:bodyPr/>
        <a:lstStyle/>
        <a:p>
          <a:endParaRPr lang="en-US">
            <a:solidFill>
              <a:schemeClr val="tx1"/>
            </a:solidFill>
          </a:endParaRPr>
        </a:p>
      </dgm:t>
    </dgm:pt>
    <dgm:pt modelId="{ED0B5B83-670C-4E65-96D4-7304D732F2A9}" type="sibTrans" cxnId="{7FCA1670-9A49-4041-A3DB-F03DF28361F5}">
      <dgm:prSet/>
      <dgm:spPr/>
      <dgm:t>
        <a:bodyPr/>
        <a:lstStyle/>
        <a:p>
          <a:endParaRPr lang="en-US">
            <a:solidFill>
              <a:schemeClr val="tx1"/>
            </a:solidFill>
          </a:endParaRPr>
        </a:p>
      </dgm:t>
    </dgm:pt>
    <dgm:pt modelId="{D43FA632-AD21-4DE0-BE0B-9643B36BF0ED}">
      <dgm:prSet/>
      <dgm:spPr/>
      <dgm:t>
        <a:bodyPr/>
        <a:lstStyle/>
        <a:p>
          <a:pPr rtl="0"/>
          <a:r>
            <a:rPr lang="en-GB">
              <a:solidFill>
                <a:schemeClr val="tx1"/>
              </a:solidFill>
            </a:rPr>
            <a:t>Data preprocessing &amp; cleaning</a:t>
          </a:r>
        </a:p>
      </dgm:t>
    </dgm:pt>
    <dgm:pt modelId="{37169803-5987-4002-B328-A450BC144662}" type="parTrans" cxnId="{ABB4C0D9-F9FE-4472-9032-176F0008FF9F}">
      <dgm:prSet/>
      <dgm:spPr/>
      <dgm:t>
        <a:bodyPr/>
        <a:lstStyle/>
        <a:p>
          <a:endParaRPr lang="en-US">
            <a:solidFill>
              <a:schemeClr val="tx1"/>
            </a:solidFill>
          </a:endParaRPr>
        </a:p>
      </dgm:t>
    </dgm:pt>
    <dgm:pt modelId="{67EBB6F1-7B7A-4CB5-B9B9-6FFD18082CBC}" type="sibTrans" cxnId="{ABB4C0D9-F9FE-4472-9032-176F0008FF9F}">
      <dgm:prSet/>
      <dgm:spPr/>
      <dgm:t>
        <a:bodyPr/>
        <a:lstStyle/>
        <a:p>
          <a:endParaRPr lang="en-US">
            <a:solidFill>
              <a:schemeClr val="tx1"/>
            </a:solidFill>
          </a:endParaRPr>
        </a:p>
      </dgm:t>
    </dgm:pt>
    <dgm:pt modelId="{6A50E518-EE3A-4257-B19E-1B5449F1C47C}">
      <dgm:prSet/>
      <dgm:spPr/>
      <dgm:t>
        <a:bodyPr/>
        <a:lstStyle/>
        <a:p>
          <a:pPr rtl="0"/>
          <a:r>
            <a:rPr lang="en-GB">
              <a:solidFill>
                <a:schemeClr val="tx1"/>
              </a:solidFill>
            </a:rPr>
            <a:t>Unit 4</a:t>
          </a:r>
        </a:p>
      </dgm:t>
    </dgm:pt>
    <dgm:pt modelId="{93A94314-8CC2-4068-9FCB-8D4B4B61490A}" type="parTrans" cxnId="{628DC09B-1314-4229-A87A-FCD73ECD3701}">
      <dgm:prSet/>
      <dgm:spPr/>
      <dgm:t>
        <a:bodyPr/>
        <a:lstStyle/>
        <a:p>
          <a:endParaRPr lang="en-US">
            <a:solidFill>
              <a:schemeClr val="tx1"/>
            </a:solidFill>
          </a:endParaRPr>
        </a:p>
      </dgm:t>
    </dgm:pt>
    <dgm:pt modelId="{4C1BCCA1-B316-4A7C-B246-227915D8D55A}" type="sibTrans" cxnId="{628DC09B-1314-4229-A87A-FCD73ECD3701}">
      <dgm:prSet/>
      <dgm:spPr/>
      <dgm:t>
        <a:bodyPr/>
        <a:lstStyle/>
        <a:p>
          <a:endParaRPr lang="en-US">
            <a:solidFill>
              <a:schemeClr val="tx1"/>
            </a:solidFill>
          </a:endParaRPr>
        </a:p>
      </dgm:t>
    </dgm:pt>
    <dgm:pt modelId="{184FA545-BE77-452D-8983-73325A8D2915}">
      <dgm:prSet/>
      <dgm:spPr/>
      <dgm:t>
        <a:bodyPr/>
        <a:lstStyle/>
        <a:p>
          <a:pPr rtl="0"/>
          <a:r>
            <a:rPr lang="en-GB">
              <a:solidFill>
                <a:schemeClr val="tx1"/>
              </a:solidFill>
            </a:rPr>
            <a:t>Initial and exploratory data analysis</a:t>
          </a:r>
        </a:p>
      </dgm:t>
    </dgm:pt>
    <dgm:pt modelId="{397DFBFF-25AF-40AE-A7F5-CF2D50B8C78A}" type="parTrans" cxnId="{00BBA93E-65F6-417F-840B-A1CDDCBA2980}">
      <dgm:prSet/>
      <dgm:spPr/>
      <dgm:t>
        <a:bodyPr/>
        <a:lstStyle/>
        <a:p>
          <a:endParaRPr lang="en-US">
            <a:solidFill>
              <a:schemeClr val="tx1"/>
            </a:solidFill>
          </a:endParaRPr>
        </a:p>
      </dgm:t>
    </dgm:pt>
    <dgm:pt modelId="{0CF20FF4-9604-404E-AB57-8AA10C2D27E0}" type="sibTrans" cxnId="{00BBA93E-65F6-417F-840B-A1CDDCBA2980}">
      <dgm:prSet/>
      <dgm:spPr/>
      <dgm:t>
        <a:bodyPr/>
        <a:lstStyle/>
        <a:p>
          <a:endParaRPr lang="en-US">
            <a:solidFill>
              <a:schemeClr val="tx1"/>
            </a:solidFill>
          </a:endParaRPr>
        </a:p>
      </dgm:t>
    </dgm:pt>
    <dgm:pt modelId="{FF5E1E14-E8A5-4BC1-B15D-571C22FF0600}">
      <dgm:prSet/>
      <dgm:spPr/>
      <dgm:t>
        <a:bodyPr/>
        <a:lstStyle/>
        <a:p>
          <a:pPr rtl="0"/>
          <a:r>
            <a:rPr lang="en-GB">
              <a:solidFill>
                <a:schemeClr val="tx1"/>
              </a:solidFill>
            </a:rPr>
            <a:t>Unit 5</a:t>
          </a:r>
        </a:p>
      </dgm:t>
    </dgm:pt>
    <dgm:pt modelId="{7E5F87F9-03DA-4E05-9519-850FB4EB0251}" type="parTrans" cxnId="{BDB4A8C6-5554-4DA6-8609-46F3F94E23E7}">
      <dgm:prSet/>
      <dgm:spPr/>
      <dgm:t>
        <a:bodyPr/>
        <a:lstStyle/>
        <a:p>
          <a:endParaRPr lang="en-US">
            <a:solidFill>
              <a:schemeClr val="tx1"/>
            </a:solidFill>
          </a:endParaRPr>
        </a:p>
      </dgm:t>
    </dgm:pt>
    <dgm:pt modelId="{1C0F8CB1-F14B-4BE1-8EEA-C304BA4E3E84}" type="sibTrans" cxnId="{BDB4A8C6-5554-4DA6-8609-46F3F94E23E7}">
      <dgm:prSet/>
      <dgm:spPr/>
      <dgm:t>
        <a:bodyPr/>
        <a:lstStyle/>
        <a:p>
          <a:endParaRPr lang="en-US">
            <a:solidFill>
              <a:schemeClr val="tx1"/>
            </a:solidFill>
          </a:endParaRPr>
        </a:p>
      </dgm:t>
    </dgm:pt>
    <dgm:pt modelId="{F55D04FF-9F7A-4198-A952-0BCC79143CD2}">
      <dgm:prSet/>
      <dgm:spPr/>
      <dgm:t>
        <a:bodyPr/>
        <a:lstStyle/>
        <a:p>
          <a:pPr rtl="0"/>
          <a:r>
            <a:rPr lang="en-GB">
              <a:solidFill>
                <a:schemeClr val="tx1"/>
              </a:solidFill>
            </a:rPr>
            <a:t>Data visualisation</a:t>
          </a:r>
        </a:p>
      </dgm:t>
    </dgm:pt>
    <dgm:pt modelId="{CB52F248-89FE-4702-809C-33AA081133D2}" type="parTrans" cxnId="{1430B055-BC43-4712-83B8-123DD966807F}">
      <dgm:prSet/>
      <dgm:spPr/>
      <dgm:t>
        <a:bodyPr/>
        <a:lstStyle/>
        <a:p>
          <a:endParaRPr lang="en-US">
            <a:solidFill>
              <a:schemeClr val="tx1"/>
            </a:solidFill>
          </a:endParaRPr>
        </a:p>
      </dgm:t>
    </dgm:pt>
    <dgm:pt modelId="{104C8B28-2606-4FA8-9A05-901A22EE0C11}" type="sibTrans" cxnId="{1430B055-BC43-4712-83B8-123DD966807F}">
      <dgm:prSet/>
      <dgm:spPr/>
      <dgm:t>
        <a:bodyPr/>
        <a:lstStyle/>
        <a:p>
          <a:endParaRPr lang="en-US">
            <a:solidFill>
              <a:schemeClr val="tx1"/>
            </a:solidFill>
          </a:endParaRPr>
        </a:p>
      </dgm:t>
    </dgm:pt>
    <dgm:pt modelId="{B3EEF90A-3354-4C02-8555-26EE045D24FA}">
      <dgm:prSet/>
      <dgm:spPr/>
      <dgm:t>
        <a:bodyPr/>
        <a:lstStyle/>
        <a:p>
          <a:pPr rtl="0"/>
          <a:r>
            <a:rPr lang="en-GB">
              <a:solidFill>
                <a:schemeClr val="tx1"/>
              </a:solidFill>
            </a:rPr>
            <a:t>Unit 6</a:t>
          </a:r>
        </a:p>
      </dgm:t>
    </dgm:pt>
    <dgm:pt modelId="{B84C41B1-9654-45E2-ADC1-6527C8279106}" type="parTrans" cxnId="{E9167A40-29DF-46E6-95DC-1F6C650A8BA8}">
      <dgm:prSet/>
      <dgm:spPr/>
      <dgm:t>
        <a:bodyPr/>
        <a:lstStyle/>
        <a:p>
          <a:endParaRPr lang="en-US">
            <a:solidFill>
              <a:schemeClr val="tx1"/>
            </a:solidFill>
          </a:endParaRPr>
        </a:p>
      </dgm:t>
    </dgm:pt>
    <dgm:pt modelId="{DA9D9CDB-6181-47AB-9495-1E8FB1A5894B}" type="sibTrans" cxnId="{E9167A40-29DF-46E6-95DC-1F6C650A8BA8}">
      <dgm:prSet/>
      <dgm:spPr/>
      <dgm:t>
        <a:bodyPr/>
        <a:lstStyle/>
        <a:p>
          <a:endParaRPr lang="en-US">
            <a:solidFill>
              <a:schemeClr val="tx1"/>
            </a:solidFill>
          </a:endParaRPr>
        </a:p>
      </dgm:t>
    </dgm:pt>
    <dgm:pt modelId="{4C239377-83F8-4441-97A3-D242FD96BC39}">
      <dgm:prSet/>
      <dgm:spPr/>
      <dgm:t>
        <a:bodyPr/>
        <a:lstStyle/>
        <a:p>
          <a:pPr rtl="0"/>
          <a:r>
            <a:rPr lang="en-GB">
              <a:solidFill>
                <a:schemeClr val="tx1"/>
              </a:solidFill>
            </a:rPr>
            <a:t>T-tests &amp; ANOVA</a:t>
          </a:r>
        </a:p>
      </dgm:t>
    </dgm:pt>
    <dgm:pt modelId="{E7F7DD0F-21FA-4107-9A5B-0AB6826A5B94}" type="parTrans" cxnId="{D768DAC5-574D-4D29-83F4-0E44C15B38D8}">
      <dgm:prSet/>
      <dgm:spPr/>
      <dgm:t>
        <a:bodyPr/>
        <a:lstStyle/>
        <a:p>
          <a:endParaRPr lang="en-US">
            <a:solidFill>
              <a:schemeClr val="tx1"/>
            </a:solidFill>
          </a:endParaRPr>
        </a:p>
      </dgm:t>
    </dgm:pt>
    <dgm:pt modelId="{2822126B-A756-41A6-870E-2B30C2FE1A36}" type="sibTrans" cxnId="{D768DAC5-574D-4D29-83F4-0E44C15B38D8}">
      <dgm:prSet/>
      <dgm:spPr/>
      <dgm:t>
        <a:bodyPr/>
        <a:lstStyle/>
        <a:p>
          <a:endParaRPr lang="en-US">
            <a:solidFill>
              <a:schemeClr val="tx1"/>
            </a:solidFill>
          </a:endParaRPr>
        </a:p>
      </dgm:t>
    </dgm:pt>
    <dgm:pt modelId="{200B4BF2-CDF0-4953-B572-B510BAB7CEFA}">
      <dgm:prSet/>
      <dgm:spPr/>
      <dgm:t>
        <a:bodyPr/>
        <a:lstStyle/>
        <a:p>
          <a:pPr rtl="0"/>
          <a:r>
            <a:rPr lang="en-GB">
              <a:solidFill>
                <a:schemeClr val="tx1"/>
              </a:solidFill>
            </a:rPr>
            <a:t>Unit 7</a:t>
          </a:r>
        </a:p>
      </dgm:t>
    </dgm:pt>
    <dgm:pt modelId="{515CD06F-B94A-46CF-B5EB-E6E4BFD0C164}" type="parTrans" cxnId="{73270DC5-0156-4621-BB05-770618732E7F}">
      <dgm:prSet/>
      <dgm:spPr/>
      <dgm:t>
        <a:bodyPr/>
        <a:lstStyle/>
        <a:p>
          <a:endParaRPr lang="en-US">
            <a:solidFill>
              <a:schemeClr val="tx1"/>
            </a:solidFill>
          </a:endParaRPr>
        </a:p>
      </dgm:t>
    </dgm:pt>
    <dgm:pt modelId="{0EBE940E-E481-4879-87E2-BC6AAE805753}" type="sibTrans" cxnId="{73270DC5-0156-4621-BB05-770618732E7F}">
      <dgm:prSet/>
      <dgm:spPr/>
      <dgm:t>
        <a:bodyPr/>
        <a:lstStyle/>
        <a:p>
          <a:endParaRPr lang="en-US">
            <a:solidFill>
              <a:schemeClr val="tx1"/>
            </a:solidFill>
          </a:endParaRPr>
        </a:p>
      </dgm:t>
    </dgm:pt>
    <dgm:pt modelId="{7D10E015-8943-4EA3-BA34-7DDE1AA81018}">
      <dgm:prSet/>
      <dgm:spPr/>
      <dgm:t>
        <a:bodyPr/>
        <a:lstStyle/>
        <a:p>
          <a:pPr rtl="0"/>
          <a:r>
            <a:rPr lang="en-GB">
              <a:solidFill>
                <a:schemeClr val="tx1"/>
              </a:solidFill>
            </a:rPr>
            <a:t>Regression</a:t>
          </a:r>
        </a:p>
      </dgm:t>
    </dgm:pt>
    <dgm:pt modelId="{F10DB555-7DDE-4DAD-8E7B-E4C78D1F55ED}" type="parTrans" cxnId="{B18088F4-3512-4428-B95E-7F386A01E7A9}">
      <dgm:prSet/>
      <dgm:spPr/>
      <dgm:t>
        <a:bodyPr/>
        <a:lstStyle/>
        <a:p>
          <a:endParaRPr lang="en-US">
            <a:solidFill>
              <a:schemeClr val="tx1"/>
            </a:solidFill>
          </a:endParaRPr>
        </a:p>
      </dgm:t>
    </dgm:pt>
    <dgm:pt modelId="{8A39F8AF-B712-4EC4-B71B-B7A6C8B1191C}" type="sibTrans" cxnId="{B18088F4-3512-4428-B95E-7F386A01E7A9}">
      <dgm:prSet/>
      <dgm:spPr/>
      <dgm:t>
        <a:bodyPr/>
        <a:lstStyle/>
        <a:p>
          <a:endParaRPr lang="en-US">
            <a:solidFill>
              <a:schemeClr val="tx1"/>
            </a:solidFill>
          </a:endParaRPr>
        </a:p>
      </dgm:t>
    </dgm:pt>
    <dgm:pt modelId="{952BA349-FA7A-4E37-897E-888E755150D1}">
      <dgm:prSet/>
      <dgm:spPr/>
      <dgm:t>
        <a:bodyPr/>
        <a:lstStyle/>
        <a:p>
          <a:pPr rtl="0"/>
          <a:r>
            <a:rPr lang="en-GB">
              <a:solidFill>
                <a:schemeClr val="tx1"/>
              </a:solidFill>
            </a:rPr>
            <a:t>Unit 8</a:t>
          </a:r>
        </a:p>
      </dgm:t>
    </dgm:pt>
    <dgm:pt modelId="{BBF6EA75-C62E-44AA-99E5-E89F1CDD06E1}" type="parTrans" cxnId="{B3987363-8DAC-4013-878B-ECD944A551A2}">
      <dgm:prSet/>
      <dgm:spPr/>
      <dgm:t>
        <a:bodyPr/>
        <a:lstStyle/>
        <a:p>
          <a:endParaRPr lang="en-US">
            <a:solidFill>
              <a:schemeClr val="tx1"/>
            </a:solidFill>
          </a:endParaRPr>
        </a:p>
      </dgm:t>
    </dgm:pt>
    <dgm:pt modelId="{F2B9FC0B-DC75-4054-A2A5-E7E2CB698127}" type="sibTrans" cxnId="{B3987363-8DAC-4013-878B-ECD944A551A2}">
      <dgm:prSet/>
      <dgm:spPr/>
      <dgm:t>
        <a:bodyPr/>
        <a:lstStyle/>
        <a:p>
          <a:endParaRPr lang="en-US">
            <a:solidFill>
              <a:schemeClr val="tx1"/>
            </a:solidFill>
          </a:endParaRPr>
        </a:p>
      </dgm:t>
    </dgm:pt>
    <dgm:pt modelId="{96F2F724-4E01-437B-8265-7CE043E2C0EB}">
      <dgm:prSet/>
      <dgm:spPr/>
      <dgm:t>
        <a:bodyPr/>
        <a:lstStyle/>
        <a:p>
          <a:pPr rtl="0"/>
          <a:r>
            <a:rPr lang="en-GB">
              <a:solidFill>
                <a:schemeClr val="tx1"/>
              </a:solidFill>
            </a:rPr>
            <a:t>Databases &amp; SQL</a:t>
          </a:r>
        </a:p>
      </dgm:t>
    </dgm:pt>
    <dgm:pt modelId="{0C52B788-A559-4D80-B1E4-D555105855F6}" type="parTrans" cxnId="{15F035DC-91BF-42BA-8482-C537A18312C5}">
      <dgm:prSet/>
      <dgm:spPr/>
      <dgm:t>
        <a:bodyPr/>
        <a:lstStyle/>
        <a:p>
          <a:endParaRPr lang="en-US">
            <a:solidFill>
              <a:schemeClr val="tx1"/>
            </a:solidFill>
          </a:endParaRPr>
        </a:p>
      </dgm:t>
    </dgm:pt>
    <dgm:pt modelId="{3DF401F3-198A-452F-9C7C-BDF6131BA521}" type="sibTrans" cxnId="{15F035DC-91BF-42BA-8482-C537A18312C5}">
      <dgm:prSet/>
      <dgm:spPr/>
      <dgm:t>
        <a:bodyPr/>
        <a:lstStyle/>
        <a:p>
          <a:endParaRPr lang="en-US">
            <a:solidFill>
              <a:schemeClr val="tx1"/>
            </a:solidFill>
          </a:endParaRPr>
        </a:p>
      </dgm:t>
    </dgm:pt>
    <dgm:pt modelId="{643300A9-4F31-4613-B53A-9FD45F3B443C}">
      <dgm:prSet/>
      <dgm:spPr/>
      <dgm:t>
        <a:bodyPr/>
        <a:lstStyle/>
        <a:p>
          <a:pPr rtl="0"/>
          <a:r>
            <a:rPr lang="en-GB">
              <a:solidFill>
                <a:schemeClr val="tx1"/>
              </a:solidFill>
            </a:rPr>
            <a:t>Unit 9</a:t>
          </a:r>
        </a:p>
      </dgm:t>
    </dgm:pt>
    <dgm:pt modelId="{60BEBC5C-2F3B-4216-BF9B-5DB658392F6D}" type="parTrans" cxnId="{7A5996B5-9478-416C-BE72-95383E82ACD6}">
      <dgm:prSet/>
      <dgm:spPr/>
      <dgm:t>
        <a:bodyPr/>
        <a:lstStyle/>
        <a:p>
          <a:endParaRPr lang="en-US">
            <a:solidFill>
              <a:schemeClr val="tx1"/>
            </a:solidFill>
          </a:endParaRPr>
        </a:p>
      </dgm:t>
    </dgm:pt>
    <dgm:pt modelId="{8E8CBBCB-3077-468E-BF14-38296E58865F}" type="sibTrans" cxnId="{7A5996B5-9478-416C-BE72-95383E82ACD6}">
      <dgm:prSet/>
      <dgm:spPr/>
      <dgm:t>
        <a:bodyPr/>
        <a:lstStyle/>
        <a:p>
          <a:endParaRPr lang="en-US">
            <a:solidFill>
              <a:schemeClr val="tx1"/>
            </a:solidFill>
          </a:endParaRPr>
        </a:p>
      </dgm:t>
    </dgm:pt>
    <dgm:pt modelId="{2685A696-FC04-4ED8-BBC8-023212D71D49}">
      <dgm:prSet/>
      <dgm:spPr/>
      <dgm:t>
        <a:bodyPr/>
        <a:lstStyle/>
        <a:p>
          <a:pPr rtl="0"/>
          <a:r>
            <a:rPr lang="en-GB">
              <a:solidFill>
                <a:schemeClr val="tx1"/>
              </a:solidFill>
            </a:rPr>
            <a:t>Big data</a:t>
          </a:r>
        </a:p>
      </dgm:t>
    </dgm:pt>
    <dgm:pt modelId="{764F77D6-7DD8-40D5-B06A-B2C58C0F959B}" type="parTrans" cxnId="{59327B02-F184-47EC-BBA3-650E560DA3D2}">
      <dgm:prSet/>
      <dgm:spPr/>
      <dgm:t>
        <a:bodyPr/>
        <a:lstStyle/>
        <a:p>
          <a:endParaRPr lang="en-US">
            <a:solidFill>
              <a:schemeClr val="tx1"/>
            </a:solidFill>
          </a:endParaRPr>
        </a:p>
      </dgm:t>
    </dgm:pt>
    <dgm:pt modelId="{2A73C611-F661-4330-9FD1-36DB4D4C94B0}" type="sibTrans" cxnId="{59327B02-F184-47EC-BBA3-650E560DA3D2}">
      <dgm:prSet/>
      <dgm:spPr/>
      <dgm:t>
        <a:bodyPr/>
        <a:lstStyle/>
        <a:p>
          <a:endParaRPr lang="en-US">
            <a:solidFill>
              <a:schemeClr val="tx1"/>
            </a:solidFill>
          </a:endParaRPr>
        </a:p>
      </dgm:t>
    </dgm:pt>
    <dgm:pt modelId="{C58B487F-DF4F-43F4-9287-BB63B74B9E1E}">
      <dgm:prSet/>
      <dgm:spPr/>
      <dgm:t>
        <a:bodyPr/>
        <a:lstStyle/>
        <a:p>
          <a:pPr rtl="0"/>
          <a:r>
            <a:rPr lang="en-GB">
              <a:solidFill>
                <a:schemeClr val="tx1"/>
              </a:solidFill>
            </a:rPr>
            <a:t>Unit 10</a:t>
          </a:r>
        </a:p>
      </dgm:t>
    </dgm:pt>
    <dgm:pt modelId="{0954B54D-D076-4DD7-AFAE-29DFCDB1C691}" type="parTrans" cxnId="{641F6062-FFCE-4FDD-87BE-255D66260A25}">
      <dgm:prSet/>
      <dgm:spPr/>
      <dgm:t>
        <a:bodyPr/>
        <a:lstStyle/>
        <a:p>
          <a:endParaRPr lang="en-US">
            <a:solidFill>
              <a:schemeClr val="tx1"/>
            </a:solidFill>
          </a:endParaRPr>
        </a:p>
      </dgm:t>
    </dgm:pt>
    <dgm:pt modelId="{CD14B962-6BBF-4C07-AC52-CFAAB2C19BA2}" type="sibTrans" cxnId="{641F6062-FFCE-4FDD-87BE-255D66260A25}">
      <dgm:prSet/>
      <dgm:spPr/>
      <dgm:t>
        <a:bodyPr/>
        <a:lstStyle/>
        <a:p>
          <a:endParaRPr lang="en-US">
            <a:solidFill>
              <a:schemeClr val="tx1"/>
            </a:solidFill>
          </a:endParaRPr>
        </a:p>
      </dgm:t>
    </dgm:pt>
    <dgm:pt modelId="{45DC9BFF-686F-4ACE-8045-8211E0912C24}">
      <dgm:prSet/>
      <dgm:spPr/>
      <dgm:t>
        <a:bodyPr/>
        <a:lstStyle/>
        <a:p>
          <a:pPr rtl="0"/>
          <a:r>
            <a:rPr lang="en-GB">
              <a:solidFill>
                <a:schemeClr val="tx1"/>
              </a:solidFill>
            </a:rPr>
            <a:t>Evidence based data &amp; research</a:t>
          </a:r>
        </a:p>
      </dgm:t>
    </dgm:pt>
    <dgm:pt modelId="{F77C2776-B3FD-4935-B588-D832F085CE56}" type="parTrans" cxnId="{A09E35F5-B21A-4054-9D12-C391AFAFEDAC}">
      <dgm:prSet/>
      <dgm:spPr/>
      <dgm:t>
        <a:bodyPr/>
        <a:lstStyle/>
        <a:p>
          <a:endParaRPr lang="en-US">
            <a:solidFill>
              <a:schemeClr val="tx1"/>
            </a:solidFill>
          </a:endParaRPr>
        </a:p>
      </dgm:t>
    </dgm:pt>
    <dgm:pt modelId="{D3DD62BA-4A87-4FD5-AFFD-539DE65EF21D}" type="sibTrans" cxnId="{A09E35F5-B21A-4054-9D12-C391AFAFEDAC}">
      <dgm:prSet/>
      <dgm:spPr/>
      <dgm:t>
        <a:bodyPr/>
        <a:lstStyle/>
        <a:p>
          <a:endParaRPr lang="en-US">
            <a:solidFill>
              <a:schemeClr val="tx1"/>
            </a:solidFill>
          </a:endParaRPr>
        </a:p>
      </dgm:t>
    </dgm:pt>
    <dgm:pt modelId="{6137719F-3609-4A84-AEAA-FC70654F0848}" type="pres">
      <dgm:prSet presAssocID="{DFF0431D-0E30-40F5-90F5-82FDBD77BB75}" presName="diagram" presStyleCnt="0">
        <dgm:presLayoutVars>
          <dgm:dir/>
          <dgm:resizeHandles val="exact"/>
        </dgm:presLayoutVars>
      </dgm:prSet>
      <dgm:spPr/>
    </dgm:pt>
    <dgm:pt modelId="{B2FBE04C-7231-47CB-84DA-FD5D8E070975}" type="pres">
      <dgm:prSet presAssocID="{2E1A0524-DCCC-4111-BCF3-4D01B0A15054}" presName="node" presStyleLbl="node1" presStyleIdx="0" presStyleCnt="10">
        <dgm:presLayoutVars>
          <dgm:bulletEnabled val="1"/>
        </dgm:presLayoutVars>
      </dgm:prSet>
      <dgm:spPr/>
    </dgm:pt>
    <dgm:pt modelId="{DF82294E-94EB-4921-968B-AC0082569EF9}" type="pres">
      <dgm:prSet presAssocID="{3B747368-776E-43DB-9D26-020D27D241AF}" presName="sibTrans" presStyleCnt="0"/>
      <dgm:spPr/>
    </dgm:pt>
    <dgm:pt modelId="{0D0BE6C9-5370-4FCA-9EA8-1D18724DAA59}" type="pres">
      <dgm:prSet presAssocID="{F08380C4-BC73-427F-B9CA-DCBEAA0FAB8F}" presName="node" presStyleLbl="node1" presStyleIdx="1" presStyleCnt="10">
        <dgm:presLayoutVars>
          <dgm:bulletEnabled val="1"/>
        </dgm:presLayoutVars>
      </dgm:prSet>
      <dgm:spPr/>
    </dgm:pt>
    <dgm:pt modelId="{2FBA6073-639D-440F-8C68-A8B1DCAAC3AA}" type="pres">
      <dgm:prSet presAssocID="{1E6E8CD9-EE71-439E-A76C-483987A39D59}" presName="sibTrans" presStyleCnt="0"/>
      <dgm:spPr/>
    </dgm:pt>
    <dgm:pt modelId="{24523ACC-0989-4258-8040-7956FAD50E16}" type="pres">
      <dgm:prSet presAssocID="{13FEAAA4-B7BC-4F11-B04A-4C89BFCA1C5E}" presName="node" presStyleLbl="node1" presStyleIdx="2" presStyleCnt="10">
        <dgm:presLayoutVars>
          <dgm:bulletEnabled val="1"/>
        </dgm:presLayoutVars>
      </dgm:prSet>
      <dgm:spPr/>
    </dgm:pt>
    <dgm:pt modelId="{D026699E-9BD0-4361-9172-40C5D7CC53D2}" type="pres">
      <dgm:prSet presAssocID="{ED0B5B83-670C-4E65-96D4-7304D732F2A9}" presName="sibTrans" presStyleCnt="0"/>
      <dgm:spPr/>
    </dgm:pt>
    <dgm:pt modelId="{BB82D957-1BA8-4FF6-928B-C04CEA603339}" type="pres">
      <dgm:prSet presAssocID="{6A50E518-EE3A-4257-B19E-1B5449F1C47C}" presName="node" presStyleLbl="node1" presStyleIdx="3" presStyleCnt="10">
        <dgm:presLayoutVars>
          <dgm:bulletEnabled val="1"/>
        </dgm:presLayoutVars>
      </dgm:prSet>
      <dgm:spPr/>
    </dgm:pt>
    <dgm:pt modelId="{EF803431-0CE6-4B3A-A793-0ACE229E6D72}" type="pres">
      <dgm:prSet presAssocID="{4C1BCCA1-B316-4A7C-B246-227915D8D55A}" presName="sibTrans" presStyleCnt="0"/>
      <dgm:spPr/>
    </dgm:pt>
    <dgm:pt modelId="{2C2A8E4D-3D91-469B-A339-3FB1BE8ED1C3}" type="pres">
      <dgm:prSet presAssocID="{FF5E1E14-E8A5-4BC1-B15D-571C22FF0600}" presName="node" presStyleLbl="node1" presStyleIdx="4" presStyleCnt="10">
        <dgm:presLayoutVars>
          <dgm:bulletEnabled val="1"/>
        </dgm:presLayoutVars>
      </dgm:prSet>
      <dgm:spPr/>
    </dgm:pt>
    <dgm:pt modelId="{95D90460-FEF1-49A1-AA18-4ED83501A470}" type="pres">
      <dgm:prSet presAssocID="{1C0F8CB1-F14B-4BE1-8EEA-C304BA4E3E84}" presName="sibTrans" presStyleCnt="0"/>
      <dgm:spPr/>
    </dgm:pt>
    <dgm:pt modelId="{40643697-9303-47E0-BB49-59F54B824EF7}" type="pres">
      <dgm:prSet presAssocID="{B3EEF90A-3354-4C02-8555-26EE045D24FA}" presName="node" presStyleLbl="node1" presStyleIdx="5" presStyleCnt="10">
        <dgm:presLayoutVars>
          <dgm:bulletEnabled val="1"/>
        </dgm:presLayoutVars>
      </dgm:prSet>
      <dgm:spPr/>
    </dgm:pt>
    <dgm:pt modelId="{DE7777A2-F451-48B5-8FA3-578A38399D14}" type="pres">
      <dgm:prSet presAssocID="{DA9D9CDB-6181-47AB-9495-1E8FB1A5894B}" presName="sibTrans" presStyleCnt="0"/>
      <dgm:spPr/>
    </dgm:pt>
    <dgm:pt modelId="{90E1C601-8537-448A-A4F7-5A1E59AEA2D4}" type="pres">
      <dgm:prSet presAssocID="{200B4BF2-CDF0-4953-B572-B510BAB7CEFA}" presName="node" presStyleLbl="node1" presStyleIdx="6" presStyleCnt="10">
        <dgm:presLayoutVars>
          <dgm:bulletEnabled val="1"/>
        </dgm:presLayoutVars>
      </dgm:prSet>
      <dgm:spPr/>
    </dgm:pt>
    <dgm:pt modelId="{492BE63E-5606-48A2-BF9A-397B4278949B}" type="pres">
      <dgm:prSet presAssocID="{0EBE940E-E481-4879-87E2-BC6AAE805753}" presName="sibTrans" presStyleCnt="0"/>
      <dgm:spPr/>
    </dgm:pt>
    <dgm:pt modelId="{AB6B5E61-B0FB-4544-AC5C-AA8553558004}" type="pres">
      <dgm:prSet presAssocID="{952BA349-FA7A-4E37-897E-888E755150D1}" presName="node" presStyleLbl="node1" presStyleIdx="7" presStyleCnt="10">
        <dgm:presLayoutVars>
          <dgm:bulletEnabled val="1"/>
        </dgm:presLayoutVars>
      </dgm:prSet>
      <dgm:spPr/>
    </dgm:pt>
    <dgm:pt modelId="{8AFCA1F1-CC4A-4EE3-A16F-D23E97D5ABB1}" type="pres">
      <dgm:prSet presAssocID="{F2B9FC0B-DC75-4054-A2A5-E7E2CB698127}" presName="sibTrans" presStyleCnt="0"/>
      <dgm:spPr/>
    </dgm:pt>
    <dgm:pt modelId="{E9B94873-1505-45C3-A601-FA1805714448}" type="pres">
      <dgm:prSet presAssocID="{643300A9-4F31-4613-B53A-9FD45F3B443C}" presName="node" presStyleLbl="node1" presStyleIdx="8" presStyleCnt="10">
        <dgm:presLayoutVars>
          <dgm:bulletEnabled val="1"/>
        </dgm:presLayoutVars>
      </dgm:prSet>
      <dgm:spPr/>
    </dgm:pt>
    <dgm:pt modelId="{1C57AAFA-5FFC-406B-AD2E-2D1D28A38A12}" type="pres">
      <dgm:prSet presAssocID="{8E8CBBCB-3077-468E-BF14-38296E58865F}" presName="sibTrans" presStyleCnt="0"/>
      <dgm:spPr/>
    </dgm:pt>
    <dgm:pt modelId="{9C889911-9220-4536-AFBF-FB5C4D6849DF}" type="pres">
      <dgm:prSet presAssocID="{C58B487F-DF4F-43F4-9287-BB63B74B9E1E}" presName="node" presStyleLbl="node1" presStyleIdx="9" presStyleCnt="10">
        <dgm:presLayoutVars>
          <dgm:bulletEnabled val="1"/>
        </dgm:presLayoutVars>
      </dgm:prSet>
      <dgm:spPr/>
    </dgm:pt>
  </dgm:ptLst>
  <dgm:cxnLst>
    <dgm:cxn modelId="{6A6B4702-1ECF-445E-BF93-318636898A96}" srcId="{F08380C4-BC73-427F-B9CA-DCBEAA0FAB8F}" destId="{4DE905F0-49B8-4D02-80DE-9F92A7DCCEB7}" srcOrd="0" destOrd="0" parTransId="{3A4A1FDE-4816-45AF-B944-2842D4717C05}" sibTransId="{A940A2A4-D057-4BF7-9B3E-9DE61CD37E2C}"/>
    <dgm:cxn modelId="{59327B02-F184-47EC-BBA3-650E560DA3D2}" srcId="{643300A9-4F31-4613-B53A-9FD45F3B443C}" destId="{2685A696-FC04-4ED8-BBC8-023212D71D49}" srcOrd="0" destOrd="0" parTransId="{764F77D6-7DD8-40D5-B06A-B2C58C0F959B}" sibTransId="{2A73C611-F661-4330-9FD1-36DB4D4C94B0}"/>
    <dgm:cxn modelId="{98306808-B366-48E8-80FB-F6B87556A037}" type="presOf" srcId="{4C239377-83F8-4441-97A3-D242FD96BC39}" destId="{40643697-9303-47E0-BB49-59F54B824EF7}" srcOrd="0" destOrd="1" presId="urn:microsoft.com/office/officeart/2005/8/layout/default"/>
    <dgm:cxn modelId="{88403509-11F9-4149-8504-7589EBB28969}" srcId="{2E1A0524-DCCC-4111-BCF3-4D01B0A15054}" destId="{7D944B22-92A5-49E0-9E3E-1EF8C0A95F37}" srcOrd="0" destOrd="0" parTransId="{8C1CC275-93B2-4415-BC58-DA2AEA3DA134}" sibTransId="{0A072017-97E1-488A-AB36-1EA887113225}"/>
    <dgm:cxn modelId="{EB6B880E-C281-4C9B-847D-5A934518D683}" srcId="{DFF0431D-0E30-40F5-90F5-82FDBD77BB75}" destId="{F08380C4-BC73-427F-B9CA-DCBEAA0FAB8F}" srcOrd="1" destOrd="0" parTransId="{65CC3D1D-3B78-4051-89F0-6C5702C4A924}" sibTransId="{1E6E8CD9-EE71-439E-A76C-483987A39D59}"/>
    <dgm:cxn modelId="{08005E18-295E-4701-BFAA-CAD9A3375B5C}" type="presOf" srcId="{643300A9-4F31-4613-B53A-9FD45F3B443C}" destId="{E9B94873-1505-45C3-A601-FA1805714448}" srcOrd="0" destOrd="0" presId="urn:microsoft.com/office/officeart/2005/8/layout/default"/>
    <dgm:cxn modelId="{BD0A0A19-6E96-4FBA-82CB-64AEB2093D95}" type="presOf" srcId="{FF5E1E14-E8A5-4BC1-B15D-571C22FF0600}" destId="{2C2A8E4D-3D91-469B-A339-3FB1BE8ED1C3}" srcOrd="0" destOrd="0" presId="urn:microsoft.com/office/officeart/2005/8/layout/default"/>
    <dgm:cxn modelId="{FD9BB21B-1785-4990-98F8-9F6C1FDBB1FA}" type="presOf" srcId="{96F2F724-4E01-437B-8265-7CE043E2C0EB}" destId="{AB6B5E61-B0FB-4544-AC5C-AA8553558004}" srcOrd="0" destOrd="1" presId="urn:microsoft.com/office/officeart/2005/8/layout/default"/>
    <dgm:cxn modelId="{00BBA93E-65F6-417F-840B-A1CDDCBA2980}" srcId="{6A50E518-EE3A-4257-B19E-1B5449F1C47C}" destId="{184FA545-BE77-452D-8983-73325A8D2915}" srcOrd="0" destOrd="0" parTransId="{397DFBFF-25AF-40AE-A7F5-CF2D50B8C78A}" sibTransId="{0CF20FF4-9604-404E-AB57-8AA10C2D27E0}"/>
    <dgm:cxn modelId="{E9167A40-29DF-46E6-95DC-1F6C650A8BA8}" srcId="{DFF0431D-0E30-40F5-90F5-82FDBD77BB75}" destId="{B3EEF90A-3354-4C02-8555-26EE045D24FA}" srcOrd="5" destOrd="0" parTransId="{B84C41B1-9654-45E2-ADC1-6527C8279106}" sibTransId="{DA9D9CDB-6181-47AB-9495-1E8FB1A5894B}"/>
    <dgm:cxn modelId="{641F6062-FFCE-4FDD-87BE-255D66260A25}" srcId="{DFF0431D-0E30-40F5-90F5-82FDBD77BB75}" destId="{C58B487F-DF4F-43F4-9287-BB63B74B9E1E}" srcOrd="9" destOrd="0" parTransId="{0954B54D-D076-4DD7-AFAE-29DFCDB1C691}" sibTransId="{CD14B962-6BBF-4C07-AC52-CFAAB2C19BA2}"/>
    <dgm:cxn modelId="{B3987363-8DAC-4013-878B-ECD944A551A2}" srcId="{DFF0431D-0E30-40F5-90F5-82FDBD77BB75}" destId="{952BA349-FA7A-4E37-897E-888E755150D1}" srcOrd="7" destOrd="0" parTransId="{BBF6EA75-C62E-44AA-99E5-E89F1CDD06E1}" sibTransId="{F2B9FC0B-DC75-4054-A2A5-E7E2CB698127}"/>
    <dgm:cxn modelId="{9A792D45-9C95-4714-BE5E-64F29241233B}" type="presOf" srcId="{13FEAAA4-B7BC-4F11-B04A-4C89BFCA1C5E}" destId="{24523ACC-0989-4258-8040-7956FAD50E16}" srcOrd="0" destOrd="0" presId="urn:microsoft.com/office/officeart/2005/8/layout/default"/>
    <dgm:cxn modelId="{86E8F265-D092-44A5-87CF-E710068BE5B2}" type="presOf" srcId="{F55D04FF-9F7A-4198-A952-0BCC79143CD2}" destId="{2C2A8E4D-3D91-469B-A339-3FB1BE8ED1C3}" srcOrd="0" destOrd="1" presId="urn:microsoft.com/office/officeart/2005/8/layout/default"/>
    <dgm:cxn modelId="{B8F6E16E-877F-4614-BE88-0FF7B4B75F1A}" type="presOf" srcId="{D43FA632-AD21-4DE0-BE0B-9643B36BF0ED}" destId="{24523ACC-0989-4258-8040-7956FAD50E16}" srcOrd="0" destOrd="1" presId="urn:microsoft.com/office/officeart/2005/8/layout/default"/>
    <dgm:cxn modelId="{7FCA1670-9A49-4041-A3DB-F03DF28361F5}" srcId="{DFF0431D-0E30-40F5-90F5-82FDBD77BB75}" destId="{13FEAAA4-B7BC-4F11-B04A-4C89BFCA1C5E}" srcOrd="2" destOrd="0" parTransId="{7F513AAB-1702-47A1-B307-024F77E78102}" sibTransId="{ED0B5B83-670C-4E65-96D4-7304D732F2A9}"/>
    <dgm:cxn modelId="{0A3B4773-9A7A-4FE9-8F94-046002B5B06B}" type="presOf" srcId="{45DC9BFF-686F-4ACE-8045-8211E0912C24}" destId="{9C889911-9220-4536-AFBF-FB5C4D6849DF}" srcOrd="0" destOrd="1" presId="urn:microsoft.com/office/officeart/2005/8/layout/default"/>
    <dgm:cxn modelId="{2E931955-5693-44FA-B50A-5DD103D7E46D}" type="presOf" srcId="{7D944B22-92A5-49E0-9E3E-1EF8C0A95F37}" destId="{B2FBE04C-7231-47CB-84DA-FD5D8E070975}" srcOrd="0" destOrd="1" presId="urn:microsoft.com/office/officeart/2005/8/layout/default"/>
    <dgm:cxn modelId="{1430B055-BC43-4712-83B8-123DD966807F}" srcId="{FF5E1E14-E8A5-4BC1-B15D-571C22FF0600}" destId="{F55D04FF-9F7A-4198-A952-0BCC79143CD2}" srcOrd="0" destOrd="0" parTransId="{CB52F248-89FE-4702-809C-33AA081133D2}" sibTransId="{104C8B28-2606-4FA8-9A05-901A22EE0C11}"/>
    <dgm:cxn modelId="{3064C978-7AE9-4E4C-8298-EE7C301811D2}" type="presOf" srcId="{B3EEF90A-3354-4C02-8555-26EE045D24FA}" destId="{40643697-9303-47E0-BB49-59F54B824EF7}" srcOrd="0" destOrd="0" presId="urn:microsoft.com/office/officeart/2005/8/layout/default"/>
    <dgm:cxn modelId="{C6AE3695-A6E9-4757-BBE6-F713CD15E568}" type="presOf" srcId="{C58B487F-DF4F-43F4-9287-BB63B74B9E1E}" destId="{9C889911-9220-4536-AFBF-FB5C4D6849DF}" srcOrd="0" destOrd="0" presId="urn:microsoft.com/office/officeart/2005/8/layout/default"/>
    <dgm:cxn modelId="{55454595-3781-4E34-A7D7-BCFFE3BA8179}" type="presOf" srcId="{952BA349-FA7A-4E37-897E-888E755150D1}" destId="{AB6B5E61-B0FB-4544-AC5C-AA8553558004}" srcOrd="0" destOrd="0" presId="urn:microsoft.com/office/officeart/2005/8/layout/default"/>
    <dgm:cxn modelId="{A1708996-EA28-4328-813D-FC29BF9B8B3B}" type="presOf" srcId="{2E1A0524-DCCC-4111-BCF3-4D01B0A15054}" destId="{B2FBE04C-7231-47CB-84DA-FD5D8E070975}" srcOrd="0" destOrd="0" presId="urn:microsoft.com/office/officeart/2005/8/layout/default"/>
    <dgm:cxn modelId="{DB5F1098-A860-4464-891C-A581C35A208C}" type="presOf" srcId="{F08380C4-BC73-427F-B9CA-DCBEAA0FAB8F}" destId="{0D0BE6C9-5370-4FCA-9EA8-1D18724DAA59}" srcOrd="0" destOrd="0" presId="urn:microsoft.com/office/officeart/2005/8/layout/default"/>
    <dgm:cxn modelId="{628DC09B-1314-4229-A87A-FCD73ECD3701}" srcId="{DFF0431D-0E30-40F5-90F5-82FDBD77BB75}" destId="{6A50E518-EE3A-4257-B19E-1B5449F1C47C}" srcOrd="3" destOrd="0" parTransId="{93A94314-8CC2-4068-9FCB-8D4B4B61490A}" sibTransId="{4C1BCCA1-B316-4A7C-B246-227915D8D55A}"/>
    <dgm:cxn modelId="{129FA5A7-6719-4962-A394-CBFF702B6B55}" type="presOf" srcId="{DFF0431D-0E30-40F5-90F5-82FDBD77BB75}" destId="{6137719F-3609-4A84-AEAA-FC70654F0848}" srcOrd="0" destOrd="0" presId="urn:microsoft.com/office/officeart/2005/8/layout/default"/>
    <dgm:cxn modelId="{36CEEFA7-C286-4538-89C7-E5A75C200658}" type="presOf" srcId="{2685A696-FC04-4ED8-BBC8-023212D71D49}" destId="{E9B94873-1505-45C3-A601-FA1805714448}" srcOrd="0" destOrd="1" presId="urn:microsoft.com/office/officeart/2005/8/layout/default"/>
    <dgm:cxn modelId="{7A5996B5-9478-416C-BE72-95383E82ACD6}" srcId="{DFF0431D-0E30-40F5-90F5-82FDBD77BB75}" destId="{643300A9-4F31-4613-B53A-9FD45F3B443C}" srcOrd="8" destOrd="0" parTransId="{60BEBC5C-2F3B-4216-BF9B-5DB658392F6D}" sibTransId="{8E8CBBCB-3077-468E-BF14-38296E58865F}"/>
    <dgm:cxn modelId="{92228FC3-7FA0-4698-8332-0FCA509FF4F2}" type="presOf" srcId="{6A50E518-EE3A-4257-B19E-1B5449F1C47C}" destId="{BB82D957-1BA8-4FF6-928B-C04CEA603339}" srcOrd="0" destOrd="0" presId="urn:microsoft.com/office/officeart/2005/8/layout/default"/>
    <dgm:cxn modelId="{73270DC5-0156-4621-BB05-770618732E7F}" srcId="{DFF0431D-0E30-40F5-90F5-82FDBD77BB75}" destId="{200B4BF2-CDF0-4953-B572-B510BAB7CEFA}" srcOrd="6" destOrd="0" parTransId="{515CD06F-B94A-46CF-B5EB-E6E4BFD0C164}" sibTransId="{0EBE940E-E481-4879-87E2-BC6AAE805753}"/>
    <dgm:cxn modelId="{D768DAC5-574D-4D29-83F4-0E44C15B38D8}" srcId="{B3EEF90A-3354-4C02-8555-26EE045D24FA}" destId="{4C239377-83F8-4441-97A3-D242FD96BC39}" srcOrd="0" destOrd="0" parTransId="{E7F7DD0F-21FA-4107-9A5B-0AB6826A5B94}" sibTransId="{2822126B-A756-41A6-870E-2B30C2FE1A36}"/>
    <dgm:cxn modelId="{BDB4A8C6-5554-4DA6-8609-46F3F94E23E7}" srcId="{DFF0431D-0E30-40F5-90F5-82FDBD77BB75}" destId="{FF5E1E14-E8A5-4BC1-B15D-571C22FF0600}" srcOrd="4" destOrd="0" parTransId="{7E5F87F9-03DA-4E05-9519-850FB4EB0251}" sibTransId="{1C0F8CB1-F14B-4BE1-8EEA-C304BA4E3E84}"/>
    <dgm:cxn modelId="{A4B1E8D8-91C9-41EC-921F-25566099EA78}" type="presOf" srcId="{184FA545-BE77-452D-8983-73325A8D2915}" destId="{BB82D957-1BA8-4FF6-928B-C04CEA603339}" srcOrd="0" destOrd="1" presId="urn:microsoft.com/office/officeart/2005/8/layout/default"/>
    <dgm:cxn modelId="{ABB4C0D9-F9FE-4472-9032-176F0008FF9F}" srcId="{13FEAAA4-B7BC-4F11-B04A-4C89BFCA1C5E}" destId="{D43FA632-AD21-4DE0-BE0B-9643B36BF0ED}" srcOrd="0" destOrd="0" parTransId="{37169803-5987-4002-B328-A450BC144662}" sibTransId="{67EBB6F1-7B7A-4CB5-B9B9-6FFD18082CBC}"/>
    <dgm:cxn modelId="{15F035DC-91BF-42BA-8482-C537A18312C5}" srcId="{952BA349-FA7A-4E37-897E-888E755150D1}" destId="{96F2F724-4E01-437B-8265-7CE043E2C0EB}" srcOrd="0" destOrd="0" parTransId="{0C52B788-A559-4D80-B1E4-D555105855F6}" sibTransId="{3DF401F3-198A-452F-9C7C-BDF6131BA521}"/>
    <dgm:cxn modelId="{77A5D8DC-2EE1-48B3-9422-5E72C84D697F}" type="presOf" srcId="{4DE905F0-49B8-4D02-80DE-9F92A7DCCEB7}" destId="{0D0BE6C9-5370-4FCA-9EA8-1D18724DAA59}" srcOrd="0" destOrd="1" presId="urn:microsoft.com/office/officeart/2005/8/layout/default"/>
    <dgm:cxn modelId="{6F0662DF-55E2-41BC-BFF9-AA11093C5296}" type="presOf" srcId="{7D10E015-8943-4EA3-BA34-7DDE1AA81018}" destId="{90E1C601-8537-448A-A4F7-5A1E59AEA2D4}" srcOrd="0" destOrd="1" presId="urn:microsoft.com/office/officeart/2005/8/layout/default"/>
    <dgm:cxn modelId="{B18088F4-3512-4428-B95E-7F386A01E7A9}" srcId="{200B4BF2-CDF0-4953-B572-B510BAB7CEFA}" destId="{7D10E015-8943-4EA3-BA34-7DDE1AA81018}" srcOrd="0" destOrd="0" parTransId="{F10DB555-7DDE-4DAD-8E7B-E4C78D1F55ED}" sibTransId="{8A39F8AF-B712-4EC4-B71B-B7A6C8B1191C}"/>
    <dgm:cxn modelId="{A09E35F5-B21A-4054-9D12-C391AFAFEDAC}" srcId="{C58B487F-DF4F-43F4-9287-BB63B74B9E1E}" destId="{45DC9BFF-686F-4ACE-8045-8211E0912C24}" srcOrd="0" destOrd="0" parTransId="{F77C2776-B3FD-4935-B588-D832F085CE56}" sibTransId="{D3DD62BA-4A87-4FD5-AFFD-539DE65EF21D}"/>
    <dgm:cxn modelId="{FF6E2FF6-A32E-4758-9AA6-B0B1E7DC3A78}" type="presOf" srcId="{200B4BF2-CDF0-4953-B572-B510BAB7CEFA}" destId="{90E1C601-8537-448A-A4F7-5A1E59AEA2D4}" srcOrd="0" destOrd="0" presId="urn:microsoft.com/office/officeart/2005/8/layout/default"/>
    <dgm:cxn modelId="{3BDAB5F8-2ED7-402C-9BA1-F6AF0E373593}" srcId="{DFF0431D-0E30-40F5-90F5-82FDBD77BB75}" destId="{2E1A0524-DCCC-4111-BCF3-4D01B0A15054}" srcOrd="0" destOrd="0" parTransId="{05CB908F-AFD5-4A89-8EB2-4055D77E1DDD}" sibTransId="{3B747368-776E-43DB-9D26-020D27D241AF}"/>
    <dgm:cxn modelId="{800C6D6F-DB86-44F7-9D67-F759ED08F4FA}" type="presParOf" srcId="{6137719F-3609-4A84-AEAA-FC70654F0848}" destId="{B2FBE04C-7231-47CB-84DA-FD5D8E070975}" srcOrd="0" destOrd="0" presId="urn:microsoft.com/office/officeart/2005/8/layout/default"/>
    <dgm:cxn modelId="{807828D3-1163-4397-8CB9-DFE384D5D9E1}" type="presParOf" srcId="{6137719F-3609-4A84-AEAA-FC70654F0848}" destId="{DF82294E-94EB-4921-968B-AC0082569EF9}" srcOrd="1" destOrd="0" presId="urn:microsoft.com/office/officeart/2005/8/layout/default"/>
    <dgm:cxn modelId="{D60F58D1-DC07-4128-A8C3-C954A7243D12}" type="presParOf" srcId="{6137719F-3609-4A84-AEAA-FC70654F0848}" destId="{0D0BE6C9-5370-4FCA-9EA8-1D18724DAA59}" srcOrd="2" destOrd="0" presId="urn:microsoft.com/office/officeart/2005/8/layout/default"/>
    <dgm:cxn modelId="{9D3A4AA9-A149-47A9-A32F-B08436A91175}" type="presParOf" srcId="{6137719F-3609-4A84-AEAA-FC70654F0848}" destId="{2FBA6073-639D-440F-8C68-A8B1DCAAC3AA}" srcOrd="3" destOrd="0" presId="urn:microsoft.com/office/officeart/2005/8/layout/default"/>
    <dgm:cxn modelId="{3D7BE01C-C42C-4FC7-98E4-20B41EFEFCC7}" type="presParOf" srcId="{6137719F-3609-4A84-AEAA-FC70654F0848}" destId="{24523ACC-0989-4258-8040-7956FAD50E16}" srcOrd="4" destOrd="0" presId="urn:microsoft.com/office/officeart/2005/8/layout/default"/>
    <dgm:cxn modelId="{FAD7956D-5EA2-4E00-A889-435E36C34388}" type="presParOf" srcId="{6137719F-3609-4A84-AEAA-FC70654F0848}" destId="{D026699E-9BD0-4361-9172-40C5D7CC53D2}" srcOrd="5" destOrd="0" presId="urn:microsoft.com/office/officeart/2005/8/layout/default"/>
    <dgm:cxn modelId="{1AA9E8E1-B457-4461-A08E-0AF73B0CC5E7}" type="presParOf" srcId="{6137719F-3609-4A84-AEAA-FC70654F0848}" destId="{BB82D957-1BA8-4FF6-928B-C04CEA603339}" srcOrd="6" destOrd="0" presId="urn:microsoft.com/office/officeart/2005/8/layout/default"/>
    <dgm:cxn modelId="{57B25049-3384-48BF-941F-A79C0EDEC6B4}" type="presParOf" srcId="{6137719F-3609-4A84-AEAA-FC70654F0848}" destId="{EF803431-0CE6-4B3A-A793-0ACE229E6D72}" srcOrd="7" destOrd="0" presId="urn:microsoft.com/office/officeart/2005/8/layout/default"/>
    <dgm:cxn modelId="{491B79DD-F4A4-4A14-92B7-EC542EF4EC79}" type="presParOf" srcId="{6137719F-3609-4A84-AEAA-FC70654F0848}" destId="{2C2A8E4D-3D91-469B-A339-3FB1BE8ED1C3}" srcOrd="8" destOrd="0" presId="urn:microsoft.com/office/officeart/2005/8/layout/default"/>
    <dgm:cxn modelId="{D1D9B947-C063-4F9F-B2C0-57C59A34E62B}" type="presParOf" srcId="{6137719F-3609-4A84-AEAA-FC70654F0848}" destId="{95D90460-FEF1-49A1-AA18-4ED83501A470}" srcOrd="9" destOrd="0" presId="urn:microsoft.com/office/officeart/2005/8/layout/default"/>
    <dgm:cxn modelId="{055C6783-CD24-4A11-9F73-86FA00F7EB78}" type="presParOf" srcId="{6137719F-3609-4A84-AEAA-FC70654F0848}" destId="{40643697-9303-47E0-BB49-59F54B824EF7}" srcOrd="10" destOrd="0" presId="urn:microsoft.com/office/officeart/2005/8/layout/default"/>
    <dgm:cxn modelId="{6DF12154-DCCE-46A5-83B6-E9626647D3F4}" type="presParOf" srcId="{6137719F-3609-4A84-AEAA-FC70654F0848}" destId="{DE7777A2-F451-48B5-8FA3-578A38399D14}" srcOrd="11" destOrd="0" presId="urn:microsoft.com/office/officeart/2005/8/layout/default"/>
    <dgm:cxn modelId="{99E65F12-B2C3-47E3-B28B-2E37A2E4C907}" type="presParOf" srcId="{6137719F-3609-4A84-AEAA-FC70654F0848}" destId="{90E1C601-8537-448A-A4F7-5A1E59AEA2D4}" srcOrd="12" destOrd="0" presId="urn:microsoft.com/office/officeart/2005/8/layout/default"/>
    <dgm:cxn modelId="{4A0E03BF-04DB-4474-88BD-11BAFDCA6579}" type="presParOf" srcId="{6137719F-3609-4A84-AEAA-FC70654F0848}" destId="{492BE63E-5606-48A2-BF9A-397B4278949B}" srcOrd="13" destOrd="0" presId="urn:microsoft.com/office/officeart/2005/8/layout/default"/>
    <dgm:cxn modelId="{01A23469-B33B-44DE-8BE6-7E98E057CD1A}" type="presParOf" srcId="{6137719F-3609-4A84-AEAA-FC70654F0848}" destId="{AB6B5E61-B0FB-4544-AC5C-AA8553558004}" srcOrd="14" destOrd="0" presId="urn:microsoft.com/office/officeart/2005/8/layout/default"/>
    <dgm:cxn modelId="{F3AE41DE-430F-4321-9DFA-537429ED621A}" type="presParOf" srcId="{6137719F-3609-4A84-AEAA-FC70654F0848}" destId="{8AFCA1F1-CC4A-4EE3-A16F-D23E97D5ABB1}" srcOrd="15" destOrd="0" presId="urn:microsoft.com/office/officeart/2005/8/layout/default"/>
    <dgm:cxn modelId="{FAF1E8CE-B974-4B57-A2FD-D70C179949B8}" type="presParOf" srcId="{6137719F-3609-4A84-AEAA-FC70654F0848}" destId="{E9B94873-1505-45C3-A601-FA1805714448}" srcOrd="16" destOrd="0" presId="urn:microsoft.com/office/officeart/2005/8/layout/default"/>
    <dgm:cxn modelId="{5AF6A53A-48ED-434B-B35D-4FD2768F0566}" type="presParOf" srcId="{6137719F-3609-4A84-AEAA-FC70654F0848}" destId="{1C57AAFA-5FFC-406B-AD2E-2D1D28A38A12}" srcOrd="17" destOrd="0" presId="urn:microsoft.com/office/officeart/2005/8/layout/default"/>
    <dgm:cxn modelId="{0D23CE50-6D4D-4F97-8CA3-954FA73619F0}" type="presParOf" srcId="{6137719F-3609-4A84-AEAA-FC70654F0848}" destId="{9C889911-9220-4536-AFBF-FB5C4D6849D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B1DF93-7F0A-4740-9EF0-7AA3A28EB9F0}" type="doc">
      <dgm:prSet loTypeId="urn:microsoft.com/office/officeart/2005/8/layout/default" loCatId="list" qsTypeId="urn:microsoft.com/office/officeart/2005/8/quickstyle/3d4" qsCatId="3D" csTypeId="urn:microsoft.com/office/officeart/2005/8/colors/colorful1" csCatId="colorful"/>
      <dgm:spPr/>
      <dgm:t>
        <a:bodyPr/>
        <a:lstStyle/>
        <a:p>
          <a:endParaRPr lang="en-US"/>
        </a:p>
      </dgm:t>
    </dgm:pt>
    <dgm:pt modelId="{81F7720F-1C16-4B77-BEB6-1236FBEB110B}">
      <dgm:prSet/>
      <dgm:spPr/>
      <dgm:t>
        <a:bodyPr/>
        <a:lstStyle/>
        <a:p>
          <a:pPr rtl="0"/>
          <a:r>
            <a:rPr lang="en-GB">
              <a:solidFill>
                <a:schemeClr val="tx1"/>
              </a:solidFill>
            </a:rPr>
            <a:t>Unit 1</a:t>
          </a:r>
        </a:p>
      </dgm:t>
    </dgm:pt>
    <dgm:pt modelId="{FAFA3CAE-BD76-4872-A49A-2D7631BEF9B2}" type="parTrans" cxnId="{0DB37226-0BF8-4F66-8DDC-23D34704DA58}">
      <dgm:prSet/>
      <dgm:spPr/>
      <dgm:t>
        <a:bodyPr/>
        <a:lstStyle/>
        <a:p>
          <a:endParaRPr lang="en-US">
            <a:solidFill>
              <a:schemeClr val="tx1"/>
            </a:solidFill>
          </a:endParaRPr>
        </a:p>
      </dgm:t>
    </dgm:pt>
    <dgm:pt modelId="{DF1E3B2C-32EA-4876-A55D-376A1065CA06}" type="sibTrans" cxnId="{0DB37226-0BF8-4F66-8DDC-23D34704DA58}">
      <dgm:prSet/>
      <dgm:spPr/>
      <dgm:t>
        <a:bodyPr/>
        <a:lstStyle/>
        <a:p>
          <a:endParaRPr lang="en-US">
            <a:solidFill>
              <a:schemeClr val="tx1"/>
            </a:solidFill>
          </a:endParaRPr>
        </a:p>
      </dgm:t>
    </dgm:pt>
    <dgm:pt modelId="{67737E90-69E7-4831-8D9D-8C20E2959AE5}">
      <dgm:prSet/>
      <dgm:spPr/>
      <dgm:t>
        <a:bodyPr/>
        <a:lstStyle/>
        <a:p>
          <a:pPr rtl="0"/>
          <a:r>
            <a:rPr lang="en-GB">
              <a:solidFill>
                <a:schemeClr val="tx1"/>
              </a:solidFill>
            </a:rPr>
            <a:t>Introduction to machine learning</a:t>
          </a:r>
        </a:p>
      </dgm:t>
    </dgm:pt>
    <dgm:pt modelId="{3ACADDAF-6133-4E33-A280-B5F5745D4C67}" type="parTrans" cxnId="{4D815826-4554-471A-B00D-1B1986AFBA47}">
      <dgm:prSet/>
      <dgm:spPr/>
      <dgm:t>
        <a:bodyPr/>
        <a:lstStyle/>
        <a:p>
          <a:endParaRPr lang="en-US">
            <a:solidFill>
              <a:schemeClr val="tx1"/>
            </a:solidFill>
          </a:endParaRPr>
        </a:p>
      </dgm:t>
    </dgm:pt>
    <dgm:pt modelId="{7A996645-18B2-4914-A64E-B019817A8FD8}" type="sibTrans" cxnId="{4D815826-4554-471A-B00D-1B1986AFBA47}">
      <dgm:prSet/>
      <dgm:spPr/>
      <dgm:t>
        <a:bodyPr/>
        <a:lstStyle/>
        <a:p>
          <a:endParaRPr lang="en-US">
            <a:solidFill>
              <a:schemeClr val="tx1"/>
            </a:solidFill>
          </a:endParaRPr>
        </a:p>
      </dgm:t>
    </dgm:pt>
    <dgm:pt modelId="{2B910EF0-FA17-479C-8C6D-60EEBB360C6E}">
      <dgm:prSet/>
      <dgm:spPr/>
      <dgm:t>
        <a:bodyPr/>
        <a:lstStyle/>
        <a:p>
          <a:pPr rtl="0"/>
          <a:r>
            <a:rPr lang="en-GB" dirty="0">
              <a:solidFill>
                <a:schemeClr val="tx1"/>
              </a:solidFill>
            </a:rPr>
            <a:t>Unit 2</a:t>
          </a:r>
        </a:p>
      </dgm:t>
    </dgm:pt>
    <dgm:pt modelId="{E3532F2C-2FB5-44C4-92D4-C5532C086156}" type="parTrans" cxnId="{A9CAE1A5-6270-44A7-89C0-683AADF0F23A}">
      <dgm:prSet/>
      <dgm:spPr/>
      <dgm:t>
        <a:bodyPr/>
        <a:lstStyle/>
        <a:p>
          <a:endParaRPr lang="en-US">
            <a:solidFill>
              <a:schemeClr val="tx1"/>
            </a:solidFill>
          </a:endParaRPr>
        </a:p>
      </dgm:t>
    </dgm:pt>
    <dgm:pt modelId="{8EFE453F-AC3A-46E6-9822-DC167EFFC412}" type="sibTrans" cxnId="{A9CAE1A5-6270-44A7-89C0-683AADF0F23A}">
      <dgm:prSet/>
      <dgm:spPr/>
      <dgm:t>
        <a:bodyPr/>
        <a:lstStyle/>
        <a:p>
          <a:endParaRPr lang="en-US">
            <a:solidFill>
              <a:schemeClr val="tx1"/>
            </a:solidFill>
          </a:endParaRPr>
        </a:p>
      </dgm:t>
    </dgm:pt>
    <dgm:pt modelId="{F11CAEEC-04A2-459B-9FB6-A3F2A43A9F54}">
      <dgm:prSet/>
      <dgm:spPr/>
      <dgm:t>
        <a:bodyPr/>
        <a:lstStyle/>
        <a:p>
          <a:pPr rtl="0"/>
          <a:r>
            <a:rPr lang="en-GB">
              <a:solidFill>
                <a:schemeClr val="tx1"/>
              </a:solidFill>
            </a:rPr>
            <a:t>Data analysis and the machine learning process</a:t>
          </a:r>
        </a:p>
      </dgm:t>
    </dgm:pt>
    <dgm:pt modelId="{81B0EFB9-CCBC-4D6A-A1D3-F700C983BDDB}" type="parTrans" cxnId="{CB5F054B-DF31-4CCA-A4AA-41E4566AABF3}">
      <dgm:prSet/>
      <dgm:spPr/>
      <dgm:t>
        <a:bodyPr/>
        <a:lstStyle/>
        <a:p>
          <a:endParaRPr lang="en-US">
            <a:solidFill>
              <a:schemeClr val="tx1"/>
            </a:solidFill>
          </a:endParaRPr>
        </a:p>
      </dgm:t>
    </dgm:pt>
    <dgm:pt modelId="{916EF5E7-9028-488B-9E9F-416AFA5FCE4D}" type="sibTrans" cxnId="{CB5F054B-DF31-4CCA-A4AA-41E4566AABF3}">
      <dgm:prSet/>
      <dgm:spPr/>
      <dgm:t>
        <a:bodyPr/>
        <a:lstStyle/>
        <a:p>
          <a:endParaRPr lang="en-US">
            <a:solidFill>
              <a:schemeClr val="tx1"/>
            </a:solidFill>
          </a:endParaRPr>
        </a:p>
      </dgm:t>
    </dgm:pt>
    <dgm:pt modelId="{67DC0E2B-2B6B-42C5-8814-4DF0EC9B7F36}">
      <dgm:prSet/>
      <dgm:spPr/>
      <dgm:t>
        <a:bodyPr/>
        <a:lstStyle/>
        <a:p>
          <a:pPr rtl="0"/>
          <a:r>
            <a:rPr lang="en-GB">
              <a:solidFill>
                <a:schemeClr val="tx1"/>
              </a:solidFill>
            </a:rPr>
            <a:t>Unit 3</a:t>
          </a:r>
        </a:p>
      </dgm:t>
    </dgm:pt>
    <dgm:pt modelId="{004C9287-2BD1-433E-B42C-6278B71EF2B4}" type="parTrans" cxnId="{3360FC2D-373B-4582-AECB-5D3DB74D616B}">
      <dgm:prSet/>
      <dgm:spPr/>
      <dgm:t>
        <a:bodyPr/>
        <a:lstStyle/>
        <a:p>
          <a:endParaRPr lang="en-US">
            <a:solidFill>
              <a:schemeClr val="tx1"/>
            </a:solidFill>
          </a:endParaRPr>
        </a:p>
      </dgm:t>
    </dgm:pt>
    <dgm:pt modelId="{71BD23A2-2883-49AD-8DDA-55B7E04B5860}" type="sibTrans" cxnId="{3360FC2D-373B-4582-AECB-5D3DB74D616B}">
      <dgm:prSet/>
      <dgm:spPr/>
      <dgm:t>
        <a:bodyPr/>
        <a:lstStyle/>
        <a:p>
          <a:endParaRPr lang="en-US">
            <a:solidFill>
              <a:schemeClr val="tx1"/>
            </a:solidFill>
          </a:endParaRPr>
        </a:p>
      </dgm:t>
    </dgm:pt>
    <dgm:pt modelId="{6F9F1BA1-6FB0-443A-A1C2-2DADD42692EF}">
      <dgm:prSet/>
      <dgm:spPr/>
      <dgm:t>
        <a:bodyPr/>
        <a:lstStyle/>
        <a:p>
          <a:pPr rtl="0"/>
          <a:r>
            <a:rPr lang="en-GB">
              <a:solidFill>
                <a:schemeClr val="tx1"/>
              </a:solidFill>
            </a:rPr>
            <a:t>Data capture &amp; visualisation</a:t>
          </a:r>
        </a:p>
      </dgm:t>
    </dgm:pt>
    <dgm:pt modelId="{45522446-0B15-41C8-B183-E93F766788BA}" type="parTrans" cxnId="{201B767E-4FBE-4FC3-9458-43271F15DBF0}">
      <dgm:prSet/>
      <dgm:spPr/>
      <dgm:t>
        <a:bodyPr/>
        <a:lstStyle/>
        <a:p>
          <a:endParaRPr lang="en-US">
            <a:solidFill>
              <a:schemeClr val="tx1"/>
            </a:solidFill>
          </a:endParaRPr>
        </a:p>
      </dgm:t>
    </dgm:pt>
    <dgm:pt modelId="{38AA3A40-D39D-482E-B07D-1D259DF35293}" type="sibTrans" cxnId="{201B767E-4FBE-4FC3-9458-43271F15DBF0}">
      <dgm:prSet/>
      <dgm:spPr/>
      <dgm:t>
        <a:bodyPr/>
        <a:lstStyle/>
        <a:p>
          <a:endParaRPr lang="en-US">
            <a:solidFill>
              <a:schemeClr val="tx1"/>
            </a:solidFill>
          </a:endParaRPr>
        </a:p>
      </dgm:t>
    </dgm:pt>
    <dgm:pt modelId="{8B466B6A-4680-41A2-9DB9-9483900CE88D}">
      <dgm:prSet/>
      <dgm:spPr/>
      <dgm:t>
        <a:bodyPr/>
        <a:lstStyle/>
        <a:p>
          <a:pPr rtl="0"/>
          <a:r>
            <a:rPr lang="en-GB">
              <a:solidFill>
                <a:schemeClr val="tx1"/>
              </a:solidFill>
            </a:rPr>
            <a:t>Unit 4</a:t>
          </a:r>
        </a:p>
      </dgm:t>
    </dgm:pt>
    <dgm:pt modelId="{568070BE-64B7-4A7E-88B5-6ED61497CB29}" type="parTrans" cxnId="{01E11247-6BE2-41A2-BFC9-1F0DD5A3D7F8}">
      <dgm:prSet/>
      <dgm:spPr/>
      <dgm:t>
        <a:bodyPr/>
        <a:lstStyle/>
        <a:p>
          <a:endParaRPr lang="en-US">
            <a:solidFill>
              <a:schemeClr val="tx1"/>
            </a:solidFill>
          </a:endParaRPr>
        </a:p>
      </dgm:t>
    </dgm:pt>
    <dgm:pt modelId="{C901F1DD-6ABB-4B95-A518-00C25E978CC6}" type="sibTrans" cxnId="{01E11247-6BE2-41A2-BFC9-1F0DD5A3D7F8}">
      <dgm:prSet/>
      <dgm:spPr/>
      <dgm:t>
        <a:bodyPr/>
        <a:lstStyle/>
        <a:p>
          <a:endParaRPr lang="en-US">
            <a:solidFill>
              <a:schemeClr val="tx1"/>
            </a:solidFill>
          </a:endParaRPr>
        </a:p>
      </dgm:t>
    </dgm:pt>
    <dgm:pt modelId="{911012B7-8063-4EB0-9AD2-36B2159BC4E0}">
      <dgm:prSet/>
      <dgm:spPr/>
      <dgm:t>
        <a:bodyPr/>
        <a:lstStyle/>
        <a:p>
          <a:pPr rtl="0"/>
          <a:r>
            <a:rPr lang="en-GB">
              <a:solidFill>
                <a:schemeClr val="tx1"/>
              </a:solidFill>
            </a:rPr>
            <a:t>Dimensionality reduction</a:t>
          </a:r>
        </a:p>
      </dgm:t>
    </dgm:pt>
    <dgm:pt modelId="{B4BBD6E5-47A6-4DD8-914E-B82534268A99}" type="parTrans" cxnId="{1AD922FA-B9B8-42A3-8276-BD684F1A843B}">
      <dgm:prSet/>
      <dgm:spPr/>
      <dgm:t>
        <a:bodyPr/>
        <a:lstStyle/>
        <a:p>
          <a:endParaRPr lang="en-US">
            <a:solidFill>
              <a:schemeClr val="tx1"/>
            </a:solidFill>
          </a:endParaRPr>
        </a:p>
      </dgm:t>
    </dgm:pt>
    <dgm:pt modelId="{02802DBA-D587-4DC0-A47C-BDCDED1DF209}" type="sibTrans" cxnId="{1AD922FA-B9B8-42A3-8276-BD684F1A843B}">
      <dgm:prSet/>
      <dgm:spPr/>
      <dgm:t>
        <a:bodyPr/>
        <a:lstStyle/>
        <a:p>
          <a:endParaRPr lang="en-US">
            <a:solidFill>
              <a:schemeClr val="tx1"/>
            </a:solidFill>
          </a:endParaRPr>
        </a:p>
      </dgm:t>
    </dgm:pt>
    <dgm:pt modelId="{A22BA2DD-43F4-4DBB-91FA-B1D88BC97A29}">
      <dgm:prSet/>
      <dgm:spPr/>
      <dgm:t>
        <a:bodyPr/>
        <a:lstStyle/>
        <a:p>
          <a:pPr rtl="0"/>
          <a:r>
            <a:rPr lang="en-GB" dirty="0">
              <a:solidFill>
                <a:schemeClr val="tx1"/>
              </a:solidFill>
            </a:rPr>
            <a:t>Unit 5</a:t>
          </a:r>
        </a:p>
      </dgm:t>
    </dgm:pt>
    <dgm:pt modelId="{5F398421-D3F1-4E4E-A253-2F3C2C6CF6DF}" type="parTrans" cxnId="{17536FC7-F507-4DC1-A7E1-FE0FCC2B136B}">
      <dgm:prSet/>
      <dgm:spPr/>
      <dgm:t>
        <a:bodyPr/>
        <a:lstStyle/>
        <a:p>
          <a:endParaRPr lang="en-US">
            <a:solidFill>
              <a:schemeClr val="tx1"/>
            </a:solidFill>
          </a:endParaRPr>
        </a:p>
      </dgm:t>
    </dgm:pt>
    <dgm:pt modelId="{E3D8A771-EAFF-4F75-9578-C7149F33A547}" type="sibTrans" cxnId="{17536FC7-F507-4DC1-A7E1-FE0FCC2B136B}">
      <dgm:prSet/>
      <dgm:spPr/>
      <dgm:t>
        <a:bodyPr/>
        <a:lstStyle/>
        <a:p>
          <a:endParaRPr lang="en-US">
            <a:solidFill>
              <a:schemeClr val="tx1"/>
            </a:solidFill>
          </a:endParaRPr>
        </a:p>
      </dgm:t>
    </dgm:pt>
    <dgm:pt modelId="{05CCE716-B9DC-4E29-B50F-505F9543CF93}">
      <dgm:prSet/>
      <dgm:spPr/>
      <dgm:t>
        <a:bodyPr/>
        <a:lstStyle/>
        <a:p>
          <a:pPr rtl="0"/>
          <a:r>
            <a:rPr lang="en-GB">
              <a:solidFill>
                <a:schemeClr val="tx1"/>
              </a:solidFill>
            </a:rPr>
            <a:t>Data inclusivity &amp; balancing techniques</a:t>
          </a:r>
        </a:p>
      </dgm:t>
    </dgm:pt>
    <dgm:pt modelId="{F5212E9F-737E-478E-AB38-CEDE940ED600}" type="parTrans" cxnId="{1C69C33A-05FA-4926-84CE-675ACDFCDACB}">
      <dgm:prSet/>
      <dgm:spPr/>
      <dgm:t>
        <a:bodyPr/>
        <a:lstStyle/>
        <a:p>
          <a:endParaRPr lang="en-US">
            <a:solidFill>
              <a:schemeClr val="tx1"/>
            </a:solidFill>
          </a:endParaRPr>
        </a:p>
      </dgm:t>
    </dgm:pt>
    <dgm:pt modelId="{BAE7B5AA-3179-498B-A6F6-83673913D47F}" type="sibTrans" cxnId="{1C69C33A-05FA-4926-84CE-675ACDFCDACB}">
      <dgm:prSet/>
      <dgm:spPr/>
      <dgm:t>
        <a:bodyPr/>
        <a:lstStyle/>
        <a:p>
          <a:endParaRPr lang="en-US">
            <a:solidFill>
              <a:schemeClr val="tx1"/>
            </a:solidFill>
          </a:endParaRPr>
        </a:p>
      </dgm:t>
    </dgm:pt>
    <dgm:pt modelId="{2AFC539D-F089-414B-8BB4-3569DEC1DB7B}">
      <dgm:prSet/>
      <dgm:spPr/>
      <dgm:t>
        <a:bodyPr/>
        <a:lstStyle/>
        <a:p>
          <a:pPr rtl="0"/>
          <a:r>
            <a:rPr lang="en-GB">
              <a:solidFill>
                <a:schemeClr val="tx1"/>
              </a:solidFill>
            </a:rPr>
            <a:t>Unit 6 </a:t>
          </a:r>
        </a:p>
      </dgm:t>
    </dgm:pt>
    <dgm:pt modelId="{563C2939-F0CC-40FA-B933-8B3EEC4BBFB1}" type="parTrans" cxnId="{5F1EE3CC-AA3D-44D6-B4C3-24E46F07CE62}">
      <dgm:prSet/>
      <dgm:spPr/>
      <dgm:t>
        <a:bodyPr/>
        <a:lstStyle/>
        <a:p>
          <a:endParaRPr lang="en-US">
            <a:solidFill>
              <a:schemeClr val="tx1"/>
            </a:solidFill>
          </a:endParaRPr>
        </a:p>
      </dgm:t>
    </dgm:pt>
    <dgm:pt modelId="{40BA6539-F342-4CCE-9025-CDDD1AB08631}" type="sibTrans" cxnId="{5F1EE3CC-AA3D-44D6-B4C3-24E46F07CE62}">
      <dgm:prSet/>
      <dgm:spPr/>
      <dgm:t>
        <a:bodyPr/>
        <a:lstStyle/>
        <a:p>
          <a:endParaRPr lang="en-US">
            <a:solidFill>
              <a:schemeClr val="tx1"/>
            </a:solidFill>
          </a:endParaRPr>
        </a:p>
      </dgm:t>
    </dgm:pt>
    <dgm:pt modelId="{770B92C7-911D-4102-8E5F-465421FA80D4}">
      <dgm:prSet/>
      <dgm:spPr/>
      <dgm:t>
        <a:bodyPr/>
        <a:lstStyle/>
        <a:p>
          <a:pPr rtl="0"/>
          <a:r>
            <a:rPr lang="en-GB">
              <a:solidFill>
                <a:schemeClr val="tx1"/>
              </a:solidFill>
            </a:rPr>
            <a:t>Unsupervised clustering </a:t>
          </a:r>
        </a:p>
      </dgm:t>
    </dgm:pt>
    <dgm:pt modelId="{39CAE533-9E04-45DD-A344-B8D06EC60E6E}" type="parTrans" cxnId="{894AF7B1-C036-41BC-970F-175F349F6EF5}">
      <dgm:prSet/>
      <dgm:spPr/>
      <dgm:t>
        <a:bodyPr/>
        <a:lstStyle/>
        <a:p>
          <a:endParaRPr lang="en-US">
            <a:solidFill>
              <a:schemeClr val="tx1"/>
            </a:solidFill>
          </a:endParaRPr>
        </a:p>
      </dgm:t>
    </dgm:pt>
    <dgm:pt modelId="{6BDD1767-F529-415E-9B22-55BECF426C2E}" type="sibTrans" cxnId="{894AF7B1-C036-41BC-970F-175F349F6EF5}">
      <dgm:prSet/>
      <dgm:spPr/>
      <dgm:t>
        <a:bodyPr/>
        <a:lstStyle/>
        <a:p>
          <a:endParaRPr lang="en-US">
            <a:solidFill>
              <a:schemeClr val="tx1"/>
            </a:solidFill>
          </a:endParaRPr>
        </a:p>
      </dgm:t>
    </dgm:pt>
    <dgm:pt modelId="{796479BE-C67B-421D-9F63-A148E8E1FC7A}">
      <dgm:prSet/>
      <dgm:spPr/>
      <dgm:t>
        <a:bodyPr/>
        <a:lstStyle/>
        <a:p>
          <a:pPr rtl="0"/>
          <a:r>
            <a:rPr lang="en-GB">
              <a:solidFill>
                <a:schemeClr val="tx1"/>
              </a:solidFill>
            </a:rPr>
            <a:t>Unit 7</a:t>
          </a:r>
        </a:p>
      </dgm:t>
    </dgm:pt>
    <dgm:pt modelId="{C94FCC70-187D-4498-8FF9-E0C0B52EC7D2}" type="parTrans" cxnId="{A7D24815-38D0-4435-99F9-6BAE5603C7FF}">
      <dgm:prSet/>
      <dgm:spPr/>
      <dgm:t>
        <a:bodyPr/>
        <a:lstStyle/>
        <a:p>
          <a:endParaRPr lang="en-US">
            <a:solidFill>
              <a:schemeClr val="tx1"/>
            </a:solidFill>
          </a:endParaRPr>
        </a:p>
      </dgm:t>
    </dgm:pt>
    <dgm:pt modelId="{24DA570B-FB30-45C0-8EB8-EEAC9EB301E4}" type="sibTrans" cxnId="{A7D24815-38D0-4435-99F9-6BAE5603C7FF}">
      <dgm:prSet/>
      <dgm:spPr/>
      <dgm:t>
        <a:bodyPr/>
        <a:lstStyle/>
        <a:p>
          <a:endParaRPr lang="en-US">
            <a:solidFill>
              <a:schemeClr val="tx1"/>
            </a:solidFill>
          </a:endParaRPr>
        </a:p>
      </dgm:t>
    </dgm:pt>
    <dgm:pt modelId="{0578854D-468E-4339-B6D6-D6A0D76D2E59}">
      <dgm:prSet/>
      <dgm:spPr/>
      <dgm:t>
        <a:bodyPr/>
        <a:lstStyle/>
        <a:p>
          <a:pPr rtl="0"/>
          <a:r>
            <a:rPr lang="en-GB">
              <a:solidFill>
                <a:schemeClr val="tx1"/>
              </a:solidFill>
            </a:rPr>
            <a:t>Supervised clustering</a:t>
          </a:r>
        </a:p>
      </dgm:t>
    </dgm:pt>
    <dgm:pt modelId="{D8387F72-76CF-4A46-BE21-E240F0AC7D9E}" type="parTrans" cxnId="{0F37EB91-D152-46EC-A039-0DF3F6CF0CA7}">
      <dgm:prSet/>
      <dgm:spPr/>
      <dgm:t>
        <a:bodyPr/>
        <a:lstStyle/>
        <a:p>
          <a:endParaRPr lang="en-US">
            <a:solidFill>
              <a:schemeClr val="tx1"/>
            </a:solidFill>
          </a:endParaRPr>
        </a:p>
      </dgm:t>
    </dgm:pt>
    <dgm:pt modelId="{EBC23428-5A29-4669-AF17-59044F38E610}" type="sibTrans" cxnId="{0F37EB91-D152-46EC-A039-0DF3F6CF0CA7}">
      <dgm:prSet/>
      <dgm:spPr/>
      <dgm:t>
        <a:bodyPr/>
        <a:lstStyle/>
        <a:p>
          <a:endParaRPr lang="en-US">
            <a:solidFill>
              <a:schemeClr val="tx1"/>
            </a:solidFill>
          </a:endParaRPr>
        </a:p>
      </dgm:t>
    </dgm:pt>
    <dgm:pt modelId="{56900F9D-761E-4309-9B31-6E8011D2D0FE}">
      <dgm:prSet/>
      <dgm:spPr/>
      <dgm:t>
        <a:bodyPr/>
        <a:lstStyle/>
        <a:p>
          <a:pPr rtl="0"/>
          <a:r>
            <a:rPr lang="en-GB">
              <a:solidFill>
                <a:schemeClr val="tx1"/>
              </a:solidFill>
            </a:rPr>
            <a:t>Unit 8 </a:t>
          </a:r>
        </a:p>
      </dgm:t>
    </dgm:pt>
    <dgm:pt modelId="{8D67014F-B136-4862-9932-E6121E32AE05}" type="parTrans" cxnId="{B3115292-93C0-4B7B-AE5E-D37E785F70C5}">
      <dgm:prSet/>
      <dgm:spPr/>
      <dgm:t>
        <a:bodyPr/>
        <a:lstStyle/>
        <a:p>
          <a:endParaRPr lang="en-US">
            <a:solidFill>
              <a:schemeClr val="tx1"/>
            </a:solidFill>
          </a:endParaRPr>
        </a:p>
      </dgm:t>
    </dgm:pt>
    <dgm:pt modelId="{05B66724-1BEE-4EF4-91AF-803A0CDA9703}" type="sibTrans" cxnId="{B3115292-93C0-4B7B-AE5E-D37E785F70C5}">
      <dgm:prSet/>
      <dgm:spPr/>
      <dgm:t>
        <a:bodyPr/>
        <a:lstStyle/>
        <a:p>
          <a:endParaRPr lang="en-US">
            <a:solidFill>
              <a:schemeClr val="tx1"/>
            </a:solidFill>
          </a:endParaRPr>
        </a:p>
      </dgm:t>
    </dgm:pt>
    <dgm:pt modelId="{F8036ACB-BF70-4409-8288-C4F9F0EE2D19}">
      <dgm:prSet/>
      <dgm:spPr/>
      <dgm:t>
        <a:bodyPr/>
        <a:lstStyle/>
        <a:p>
          <a:pPr rtl="0"/>
          <a:r>
            <a:rPr lang="en-GB">
              <a:solidFill>
                <a:schemeClr val="tx1"/>
              </a:solidFill>
            </a:rPr>
            <a:t>Multivariate regression</a:t>
          </a:r>
        </a:p>
      </dgm:t>
    </dgm:pt>
    <dgm:pt modelId="{3021B78A-01CD-4BCA-917E-EBED5D57C0DD}" type="parTrans" cxnId="{F5F94106-3706-453D-B1E3-387EA90BC9C7}">
      <dgm:prSet/>
      <dgm:spPr/>
      <dgm:t>
        <a:bodyPr/>
        <a:lstStyle/>
        <a:p>
          <a:endParaRPr lang="en-US">
            <a:solidFill>
              <a:schemeClr val="tx1"/>
            </a:solidFill>
          </a:endParaRPr>
        </a:p>
      </dgm:t>
    </dgm:pt>
    <dgm:pt modelId="{ABD7AF80-CD6D-47A8-ADB1-970834375EB5}" type="sibTrans" cxnId="{F5F94106-3706-453D-B1E3-387EA90BC9C7}">
      <dgm:prSet/>
      <dgm:spPr/>
      <dgm:t>
        <a:bodyPr/>
        <a:lstStyle/>
        <a:p>
          <a:endParaRPr lang="en-US">
            <a:solidFill>
              <a:schemeClr val="tx1"/>
            </a:solidFill>
          </a:endParaRPr>
        </a:p>
      </dgm:t>
    </dgm:pt>
    <dgm:pt modelId="{707B78A6-EA90-47E0-91B2-3279AD11BE4F}">
      <dgm:prSet/>
      <dgm:spPr/>
      <dgm:t>
        <a:bodyPr/>
        <a:lstStyle/>
        <a:p>
          <a:pPr rtl="0"/>
          <a:r>
            <a:rPr lang="en-GB">
              <a:solidFill>
                <a:schemeClr val="tx1"/>
              </a:solidFill>
            </a:rPr>
            <a:t>Unit 9 </a:t>
          </a:r>
        </a:p>
      </dgm:t>
    </dgm:pt>
    <dgm:pt modelId="{7BE127B6-8794-433B-A200-C560CB2F9AF4}" type="parTrans" cxnId="{DA1FAD60-DD34-4962-ADF8-2E7A93CF3B8B}">
      <dgm:prSet/>
      <dgm:spPr/>
      <dgm:t>
        <a:bodyPr/>
        <a:lstStyle/>
        <a:p>
          <a:endParaRPr lang="en-US">
            <a:solidFill>
              <a:schemeClr val="tx1"/>
            </a:solidFill>
          </a:endParaRPr>
        </a:p>
      </dgm:t>
    </dgm:pt>
    <dgm:pt modelId="{3CA4BC19-D34C-4E69-B2A3-C5D0378EE201}" type="sibTrans" cxnId="{DA1FAD60-DD34-4962-ADF8-2E7A93CF3B8B}">
      <dgm:prSet/>
      <dgm:spPr/>
      <dgm:t>
        <a:bodyPr/>
        <a:lstStyle/>
        <a:p>
          <a:endParaRPr lang="en-US">
            <a:solidFill>
              <a:schemeClr val="tx1"/>
            </a:solidFill>
          </a:endParaRPr>
        </a:p>
      </dgm:t>
    </dgm:pt>
    <dgm:pt modelId="{1B9FC140-349E-4D3C-A7C2-71A4C055176D}">
      <dgm:prSet/>
      <dgm:spPr/>
      <dgm:t>
        <a:bodyPr/>
        <a:lstStyle/>
        <a:p>
          <a:pPr rtl="0"/>
          <a:r>
            <a:rPr lang="en-GB">
              <a:solidFill>
                <a:schemeClr val="tx1"/>
              </a:solidFill>
            </a:rPr>
            <a:t>Introduction to neural networks</a:t>
          </a:r>
        </a:p>
      </dgm:t>
    </dgm:pt>
    <dgm:pt modelId="{29AFE07A-9DBA-4356-8FCD-1D383E8700DB}" type="parTrans" cxnId="{F2D01451-EA28-46ED-9140-0B3C357998DC}">
      <dgm:prSet/>
      <dgm:spPr/>
      <dgm:t>
        <a:bodyPr/>
        <a:lstStyle/>
        <a:p>
          <a:endParaRPr lang="en-US">
            <a:solidFill>
              <a:schemeClr val="tx1"/>
            </a:solidFill>
          </a:endParaRPr>
        </a:p>
      </dgm:t>
    </dgm:pt>
    <dgm:pt modelId="{B184A778-2578-4586-8F25-2F27268DDF44}" type="sibTrans" cxnId="{F2D01451-EA28-46ED-9140-0B3C357998DC}">
      <dgm:prSet/>
      <dgm:spPr/>
      <dgm:t>
        <a:bodyPr/>
        <a:lstStyle/>
        <a:p>
          <a:endParaRPr lang="en-US">
            <a:solidFill>
              <a:schemeClr val="tx1"/>
            </a:solidFill>
          </a:endParaRPr>
        </a:p>
      </dgm:t>
    </dgm:pt>
    <dgm:pt modelId="{AED90C60-51D8-473B-9215-64E29D3DB1C1}">
      <dgm:prSet/>
      <dgm:spPr/>
      <dgm:t>
        <a:bodyPr/>
        <a:lstStyle/>
        <a:p>
          <a:pPr rtl="0"/>
          <a:r>
            <a:rPr lang="en-GB">
              <a:solidFill>
                <a:schemeClr val="tx1"/>
              </a:solidFill>
            </a:rPr>
            <a:t>Unit 10</a:t>
          </a:r>
        </a:p>
      </dgm:t>
    </dgm:pt>
    <dgm:pt modelId="{AF529988-7BF6-4150-A757-6610B2A1E8F5}" type="parTrans" cxnId="{9A76F48D-4620-4B1C-AEBA-DDFAEE7B7F4E}">
      <dgm:prSet/>
      <dgm:spPr/>
      <dgm:t>
        <a:bodyPr/>
        <a:lstStyle/>
        <a:p>
          <a:endParaRPr lang="en-US">
            <a:solidFill>
              <a:schemeClr val="tx1"/>
            </a:solidFill>
          </a:endParaRPr>
        </a:p>
      </dgm:t>
    </dgm:pt>
    <dgm:pt modelId="{270701E1-5977-4A63-A6C6-2CE23184D420}" type="sibTrans" cxnId="{9A76F48D-4620-4B1C-AEBA-DDFAEE7B7F4E}">
      <dgm:prSet/>
      <dgm:spPr/>
      <dgm:t>
        <a:bodyPr/>
        <a:lstStyle/>
        <a:p>
          <a:endParaRPr lang="en-US">
            <a:solidFill>
              <a:schemeClr val="tx1"/>
            </a:solidFill>
          </a:endParaRPr>
        </a:p>
      </dgm:t>
    </dgm:pt>
    <dgm:pt modelId="{78352FD5-9AB3-4A23-B17B-2DD1257EC051}">
      <dgm:prSet/>
      <dgm:spPr/>
      <dgm:t>
        <a:bodyPr/>
        <a:lstStyle/>
        <a:p>
          <a:pPr rtl="0"/>
          <a:r>
            <a:rPr lang="en-GB">
              <a:solidFill>
                <a:schemeClr val="tx1"/>
              </a:solidFill>
            </a:rPr>
            <a:t>Transfer learning</a:t>
          </a:r>
        </a:p>
      </dgm:t>
    </dgm:pt>
    <dgm:pt modelId="{ED8BCD0A-873A-4DB5-8D6F-07F55F27121E}" type="parTrans" cxnId="{EE92F2C1-92DD-4938-98B2-67A5DD025EE9}">
      <dgm:prSet/>
      <dgm:spPr/>
      <dgm:t>
        <a:bodyPr/>
        <a:lstStyle/>
        <a:p>
          <a:endParaRPr lang="en-US">
            <a:solidFill>
              <a:schemeClr val="tx1"/>
            </a:solidFill>
          </a:endParaRPr>
        </a:p>
      </dgm:t>
    </dgm:pt>
    <dgm:pt modelId="{E311620A-3B38-4DCF-B859-2068880976D6}" type="sibTrans" cxnId="{EE92F2C1-92DD-4938-98B2-67A5DD025EE9}">
      <dgm:prSet/>
      <dgm:spPr/>
      <dgm:t>
        <a:bodyPr/>
        <a:lstStyle/>
        <a:p>
          <a:endParaRPr lang="en-US">
            <a:solidFill>
              <a:schemeClr val="tx1"/>
            </a:solidFill>
          </a:endParaRPr>
        </a:p>
      </dgm:t>
    </dgm:pt>
    <dgm:pt modelId="{98DEC6CB-8F06-40A8-AEB1-1FBF9EDE5FEC}" type="pres">
      <dgm:prSet presAssocID="{1FB1DF93-7F0A-4740-9EF0-7AA3A28EB9F0}" presName="diagram" presStyleCnt="0">
        <dgm:presLayoutVars>
          <dgm:dir/>
          <dgm:resizeHandles val="exact"/>
        </dgm:presLayoutVars>
      </dgm:prSet>
      <dgm:spPr/>
    </dgm:pt>
    <dgm:pt modelId="{F89AA1C0-63DB-4288-B8B4-1CA7A7466FAE}" type="pres">
      <dgm:prSet presAssocID="{81F7720F-1C16-4B77-BEB6-1236FBEB110B}" presName="node" presStyleLbl="node1" presStyleIdx="0" presStyleCnt="10">
        <dgm:presLayoutVars>
          <dgm:bulletEnabled val="1"/>
        </dgm:presLayoutVars>
      </dgm:prSet>
      <dgm:spPr/>
    </dgm:pt>
    <dgm:pt modelId="{309D936E-98D3-4D2B-8E54-870358E848E9}" type="pres">
      <dgm:prSet presAssocID="{DF1E3B2C-32EA-4876-A55D-376A1065CA06}" presName="sibTrans" presStyleCnt="0"/>
      <dgm:spPr/>
    </dgm:pt>
    <dgm:pt modelId="{60316437-8429-4833-A402-FA17FC34E77E}" type="pres">
      <dgm:prSet presAssocID="{2B910EF0-FA17-479C-8C6D-60EEBB360C6E}" presName="node" presStyleLbl="node1" presStyleIdx="1" presStyleCnt="10">
        <dgm:presLayoutVars>
          <dgm:bulletEnabled val="1"/>
        </dgm:presLayoutVars>
      </dgm:prSet>
      <dgm:spPr/>
    </dgm:pt>
    <dgm:pt modelId="{75387CB5-7DBE-4CF4-AAE7-C5B17FA54539}" type="pres">
      <dgm:prSet presAssocID="{8EFE453F-AC3A-46E6-9822-DC167EFFC412}" presName="sibTrans" presStyleCnt="0"/>
      <dgm:spPr/>
    </dgm:pt>
    <dgm:pt modelId="{99A8B8E8-BB56-4D5F-81E7-1BF2DA0E300A}" type="pres">
      <dgm:prSet presAssocID="{67DC0E2B-2B6B-42C5-8814-4DF0EC9B7F36}" presName="node" presStyleLbl="node1" presStyleIdx="2" presStyleCnt="10">
        <dgm:presLayoutVars>
          <dgm:bulletEnabled val="1"/>
        </dgm:presLayoutVars>
      </dgm:prSet>
      <dgm:spPr/>
    </dgm:pt>
    <dgm:pt modelId="{F9FB98EA-E241-4C05-9B0C-4F1EEB4AF399}" type="pres">
      <dgm:prSet presAssocID="{71BD23A2-2883-49AD-8DDA-55B7E04B5860}" presName="sibTrans" presStyleCnt="0"/>
      <dgm:spPr/>
    </dgm:pt>
    <dgm:pt modelId="{96CF56DA-24A4-41EA-8BF8-08FE5C6CC4C6}" type="pres">
      <dgm:prSet presAssocID="{8B466B6A-4680-41A2-9DB9-9483900CE88D}" presName="node" presStyleLbl="node1" presStyleIdx="3" presStyleCnt="10">
        <dgm:presLayoutVars>
          <dgm:bulletEnabled val="1"/>
        </dgm:presLayoutVars>
      </dgm:prSet>
      <dgm:spPr/>
    </dgm:pt>
    <dgm:pt modelId="{B0BEB5CE-911D-4BC8-81BA-3B6EE1A9A2C6}" type="pres">
      <dgm:prSet presAssocID="{C901F1DD-6ABB-4B95-A518-00C25E978CC6}" presName="sibTrans" presStyleCnt="0"/>
      <dgm:spPr/>
    </dgm:pt>
    <dgm:pt modelId="{C0655C67-C082-44DE-8BA6-5A5B4455F18E}" type="pres">
      <dgm:prSet presAssocID="{A22BA2DD-43F4-4DBB-91FA-B1D88BC97A29}" presName="node" presStyleLbl="node1" presStyleIdx="4" presStyleCnt="10">
        <dgm:presLayoutVars>
          <dgm:bulletEnabled val="1"/>
        </dgm:presLayoutVars>
      </dgm:prSet>
      <dgm:spPr/>
    </dgm:pt>
    <dgm:pt modelId="{D8F469F8-6AB4-44B4-861A-5FC54707523E}" type="pres">
      <dgm:prSet presAssocID="{E3D8A771-EAFF-4F75-9578-C7149F33A547}" presName="sibTrans" presStyleCnt="0"/>
      <dgm:spPr/>
    </dgm:pt>
    <dgm:pt modelId="{0D34ACDB-CF0C-452B-AE26-785CC48C87D2}" type="pres">
      <dgm:prSet presAssocID="{2AFC539D-F089-414B-8BB4-3569DEC1DB7B}" presName="node" presStyleLbl="node1" presStyleIdx="5" presStyleCnt="10">
        <dgm:presLayoutVars>
          <dgm:bulletEnabled val="1"/>
        </dgm:presLayoutVars>
      </dgm:prSet>
      <dgm:spPr/>
    </dgm:pt>
    <dgm:pt modelId="{1E9EC81C-92A4-4D88-91F0-4B7290239EA4}" type="pres">
      <dgm:prSet presAssocID="{40BA6539-F342-4CCE-9025-CDDD1AB08631}" presName="sibTrans" presStyleCnt="0"/>
      <dgm:spPr/>
    </dgm:pt>
    <dgm:pt modelId="{17043EA8-98E6-47B3-9E1F-B41B7B255EA0}" type="pres">
      <dgm:prSet presAssocID="{796479BE-C67B-421D-9F63-A148E8E1FC7A}" presName="node" presStyleLbl="node1" presStyleIdx="6" presStyleCnt="10">
        <dgm:presLayoutVars>
          <dgm:bulletEnabled val="1"/>
        </dgm:presLayoutVars>
      </dgm:prSet>
      <dgm:spPr/>
    </dgm:pt>
    <dgm:pt modelId="{E49B332F-CE09-4963-9216-CDC24D2D0978}" type="pres">
      <dgm:prSet presAssocID="{24DA570B-FB30-45C0-8EB8-EEAC9EB301E4}" presName="sibTrans" presStyleCnt="0"/>
      <dgm:spPr/>
    </dgm:pt>
    <dgm:pt modelId="{9B15ECC0-D574-45D5-A4EE-9EEFA24049B2}" type="pres">
      <dgm:prSet presAssocID="{56900F9D-761E-4309-9B31-6E8011D2D0FE}" presName="node" presStyleLbl="node1" presStyleIdx="7" presStyleCnt="10">
        <dgm:presLayoutVars>
          <dgm:bulletEnabled val="1"/>
        </dgm:presLayoutVars>
      </dgm:prSet>
      <dgm:spPr/>
    </dgm:pt>
    <dgm:pt modelId="{125BCFB2-FD74-407B-AAD6-FDD8121177EC}" type="pres">
      <dgm:prSet presAssocID="{05B66724-1BEE-4EF4-91AF-803A0CDA9703}" presName="sibTrans" presStyleCnt="0"/>
      <dgm:spPr/>
    </dgm:pt>
    <dgm:pt modelId="{6094FA44-EE86-400C-8F43-32AB88EEB4B3}" type="pres">
      <dgm:prSet presAssocID="{707B78A6-EA90-47E0-91B2-3279AD11BE4F}" presName="node" presStyleLbl="node1" presStyleIdx="8" presStyleCnt="10">
        <dgm:presLayoutVars>
          <dgm:bulletEnabled val="1"/>
        </dgm:presLayoutVars>
      </dgm:prSet>
      <dgm:spPr/>
    </dgm:pt>
    <dgm:pt modelId="{ACD0FA89-D6EA-4980-91B2-7343D372DB58}" type="pres">
      <dgm:prSet presAssocID="{3CA4BC19-D34C-4E69-B2A3-C5D0378EE201}" presName="sibTrans" presStyleCnt="0"/>
      <dgm:spPr/>
    </dgm:pt>
    <dgm:pt modelId="{C0E7F91C-6A11-4B9C-8730-D4E577B65FB8}" type="pres">
      <dgm:prSet presAssocID="{AED90C60-51D8-473B-9215-64E29D3DB1C1}" presName="node" presStyleLbl="node1" presStyleIdx="9" presStyleCnt="10">
        <dgm:presLayoutVars>
          <dgm:bulletEnabled val="1"/>
        </dgm:presLayoutVars>
      </dgm:prSet>
      <dgm:spPr/>
    </dgm:pt>
  </dgm:ptLst>
  <dgm:cxnLst>
    <dgm:cxn modelId="{1AE36402-330F-4272-8CEF-51BB2111DE01}" type="presOf" srcId="{6F9F1BA1-6FB0-443A-A1C2-2DADD42692EF}" destId="{99A8B8E8-BB56-4D5F-81E7-1BF2DA0E300A}" srcOrd="0" destOrd="1" presId="urn:microsoft.com/office/officeart/2005/8/layout/default"/>
    <dgm:cxn modelId="{1FBC1C04-7D87-40C5-86B8-CA02128C56F7}" type="presOf" srcId="{2AFC539D-F089-414B-8BB4-3569DEC1DB7B}" destId="{0D34ACDB-CF0C-452B-AE26-785CC48C87D2}" srcOrd="0" destOrd="0" presId="urn:microsoft.com/office/officeart/2005/8/layout/default"/>
    <dgm:cxn modelId="{F5F94106-3706-453D-B1E3-387EA90BC9C7}" srcId="{56900F9D-761E-4309-9B31-6E8011D2D0FE}" destId="{F8036ACB-BF70-4409-8288-C4F9F0EE2D19}" srcOrd="0" destOrd="0" parTransId="{3021B78A-01CD-4BCA-917E-EBED5D57C0DD}" sibTransId="{ABD7AF80-CD6D-47A8-ADB1-970834375EB5}"/>
    <dgm:cxn modelId="{5BFAE50C-8FAF-436F-AEFE-77A04D3C1138}" type="presOf" srcId="{2B910EF0-FA17-479C-8C6D-60EEBB360C6E}" destId="{60316437-8429-4833-A402-FA17FC34E77E}" srcOrd="0" destOrd="0" presId="urn:microsoft.com/office/officeart/2005/8/layout/default"/>
    <dgm:cxn modelId="{EA523411-4072-42B4-9AED-5E9D142756AD}" type="presOf" srcId="{770B92C7-911D-4102-8E5F-465421FA80D4}" destId="{0D34ACDB-CF0C-452B-AE26-785CC48C87D2}" srcOrd="0" destOrd="1" presId="urn:microsoft.com/office/officeart/2005/8/layout/default"/>
    <dgm:cxn modelId="{A7D24815-38D0-4435-99F9-6BAE5603C7FF}" srcId="{1FB1DF93-7F0A-4740-9EF0-7AA3A28EB9F0}" destId="{796479BE-C67B-421D-9F63-A148E8E1FC7A}" srcOrd="6" destOrd="0" parTransId="{C94FCC70-187D-4498-8FF9-E0C0B52EC7D2}" sibTransId="{24DA570B-FB30-45C0-8EB8-EEAC9EB301E4}"/>
    <dgm:cxn modelId="{7CC9A71D-DE05-408A-9B45-409AA9BE6C80}" type="presOf" srcId="{1B9FC140-349E-4D3C-A7C2-71A4C055176D}" destId="{6094FA44-EE86-400C-8F43-32AB88EEB4B3}" srcOrd="0" destOrd="1" presId="urn:microsoft.com/office/officeart/2005/8/layout/default"/>
    <dgm:cxn modelId="{0DB37226-0BF8-4F66-8DDC-23D34704DA58}" srcId="{1FB1DF93-7F0A-4740-9EF0-7AA3A28EB9F0}" destId="{81F7720F-1C16-4B77-BEB6-1236FBEB110B}" srcOrd="0" destOrd="0" parTransId="{FAFA3CAE-BD76-4872-A49A-2D7631BEF9B2}" sibTransId="{DF1E3B2C-32EA-4876-A55D-376A1065CA06}"/>
    <dgm:cxn modelId="{4D815826-4554-471A-B00D-1B1986AFBA47}" srcId="{81F7720F-1C16-4B77-BEB6-1236FBEB110B}" destId="{67737E90-69E7-4831-8D9D-8C20E2959AE5}" srcOrd="0" destOrd="0" parTransId="{3ACADDAF-6133-4E33-A280-B5F5745D4C67}" sibTransId="{7A996645-18B2-4914-A64E-B019817A8FD8}"/>
    <dgm:cxn modelId="{5D0B2B27-2E5B-40EE-B856-7679A670DAC6}" type="presOf" srcId="{67DC0E2B-2B6B-42C5-8814-4DF0EC9B7F36}" destId="{99A8B8E8-BB56-4D5F-81E7-1BF2DA0E300A}" srcOrd="0" destOrd="0" presId="urn:microsoft.com/office/officeart/2005/8/layout/default"/>
    <dgm:cxn modelId="{3D12342C-E00C-4F79-9504-3775D9DE756D}" type="presOf" srcId="{F8036ACB-BF70-4409-8288-C4F9F0EE2D19}" destId="{9B15ECC0-D574-45D5-A4EE-9EEFA24049B2}" srcOrd="0" destOrd="1" presId="urn:microsoft.com/office/officeart/2005/8/layout/default"/>
    <dgm:cxn modelId="{3360FC2D-373B-4582-AECB-5D3DB74D616B}" srcId="{1FB1DF93-7F0A-4740-9EF0-7AA3A28EB9F0}" destId="{67DC0E2B-2B6B-42C5-8814-4DF0EC9B7F36}" srcOrd="2" destOrd="0" parTransId="{004C9287-2BD1-433E-B42C-6278B71EF2B4}" sibTransId="{71BD23A2-2883-49AD-8DDA-55B7E04B5860}"/>
    <dgm:cxn modelId="{1C69C33A-05FA-4926-84CE-675ACDFCDACB}" srcId="{A22BA2DD-43F4-4DBB-91FA-B1D88BC97A29}" destId="{05CCE716-B9DC-4E29-B50F-505F9543CF93}" srcOrd="0" destOrd="0" parTransId="{F5212E9F-737E-478E-AB38-CEDE940ED600}" sibTransId="{BAE7B5AA-3179-498B-A6F6-83673913D47F}"/>
    <dgm:cxn modelId="{DA1FAD60-DD34-4962-ADF8-2E7A93CF3B8B}" srcId="{1FB1DF93-7F0A-4740-9EF0-7AA3A28EB9F0}" destId="{707B78A6-EA90-47E0-91B2-3279AD11BE4F}" srcOrd="8" destOrd="0" parTransId="{7BE127B6-8794-433B-A200-C560CB2F9AF4}" sibTransId="{3CA4BC19-D34C-4E69-B2A3-C5D0378EE201}"/>
    <dgm:cxn modelId="{2CF32961-D68F-47F1-9A41-7C706E29540D}" type="presOf" srcId="{F11CAEEC-04A2-459B-9FB6-A3F2A43A9F54}" destId="{60316437-8429-4833-A402-FA17FC34E77E}" srcOrd="0" destOrd="1" presId="urn:microsoft.com/office/officeart/2005/8/layout/default"/>
    <dgm:cxn modelId="{01E11247-6BE2-41A2-BFC9-1F0DD5A3D7F8}" srcId="{1FB1DF93-7F0A-4740-9EF0-7AA3A28EB9F0}" destId="{8B466B6A-4680-41A2-9DB9-9483900CE88D}" srcOrd="3" destOrd="0" parTransId="{568070BE-64B7-4A7E-88B5-6ED61497CB29}" sibTransId="{C901F1DD-6ABB-4B95-A518-00C25E978CC6}"/>
    <dgm:cxn modelId="{A70E0B4A-981F-4875-8D2F-BF9EF38BDE0E}" type="presOf" srcId="{78352FD5-9AB3-4A23-B17B-2DD1257EC051}" destId="{C0E7F91C-6A11-4B9C-8730-D4E577B65FB8}" srcOrd="0" destOrd="1" presId="urn:microsoft.com/office/officeart/2005/8/layout/default"/>
    <dgm:cxn modelId="{CB5F054B-DF31-4CCA-A4AA-41E4566AABF3}" srcId="{2B910EF0-FA17-479C-8C6D-60EEBB360C6E}" destId="{F11CAEEC-04A2-459B-9FB6-A3F2A43A9F54}" srcOrd="0" destOrd="0" parTransId="{81B0EFB9-CCBC-4D6A-A1D3-F700C983BDDB}" sibTransId="{916EF5E7-9028-488B-9E9F-416AFA5FCE4D}"/>
    <dgm:cxn modelId="{1D33EC4C-24EC-4B1F-8BCF-5993A066203E}" type="presOf" srcId="{67737E90-69E7-4831-8D9D-8C20E2959AE5}" destId="{F89AA1C0-63DB-4288-B8B4-1CA7A7466FAE}" srcOrd="0" destOrd="1" presId="urn:microsoft.com/office/officeart/2005/8/layout/default"/>
    <dgm:cxn modelId="{F2D01451-EA28-46ED-9140-0B3C357998DC}" srcId="{707B78A6-EA90-47E0-91B2-3279AD11BE4F}" destId="{1B9FC140-349E-4D3C-A7C2-71A4C055176D}" srcOrd="0" destOrd="0" parTransId="{29AFE07A-9DBA-4356-8FCD-1D383E8700DB}" sibTransId="{B184A778-2578-4586-8F25-2F27268DDF44}"/>
    <dgm:cxn modelId="{2937D954-3503-4528-A6BE-4603F10724C8}" type="presOf" srcId="{A22BA2DD-43F4-4DBB-91FA-B1D88BC97A29}" destId="{C0655C67-C082-44DE-8BA6-5A5B4455F18E}" srcOrd="0" destOrd="0" presId="urn:microsoft.com/office/officeart/2005/8/layout/default"/>
    <dgm:cxn modelId="{C6652657-5546-42CD-9F6D-3B6A9F1BC244}" type="presOf" srcId="{911012B7-8063-4EB0-9AD2-36B2159BC4E0}" destId="{96CF56DA-24A4-41EA-8BF8-08FE5C6CC4C6}" srcOrd="0" destOrd="1" presId="urn:microsoft.com/office/officeart/2005/8/layout/default"/>
    <dgm:cxn modelId="{201B767E-4FBE-4FC3-9458-43271F15DBF0}" srcId="{67DC0E2B-2B6B-42C5-8814-4DF0EC9B7F36}" destId="{6F9F1BA1-6FB0-443A-A1C2-2DADD42692EF}" srcOrd="0" destOrd="0" parTransId="{45522446-0B15-41C8-B183-E93F766788BA}" sibTransId="{38AA3A40-D39D-482E-B07D-1D259DF35293}"/>
    <dgm:cxn modelId="{A358C18A-AEDD-46DD-89E0-58BA11B656FB}" type="presOf" srcId="{0578854D-468E-4339-B6D6-D6A0D76D2E59}" destId="{17043EA8-98E6-47B3-9E1F-B41B7B255EA0}" srcOrd="0" destOrd="1" presId="urn:microsoft.com/office/officeart/2005/8/layout/default"/>
    <dgm:cxn modelId="{9A76F48D-4620-4B1C-AEBA-DDFAEE7B7F4E}" srcId="{1FB1DF93-7F0A-4740-9EF0-7AA3A28EB9F0}" destId="{AED90C60-51D8-473B-9215-64E29D3DB1C1}" srcOrd="9" destOrd="0" parTransId="{AF529988-7BF6-4150-A757-6610B2A1E8F5}" sibTransId="{270701E1-5977-4A63-A6C6-2CE23184D420}"/>
    <dgm:cxn modelId="{0F37EB91-D152-46EC-A039-0DF3F6CF0CA7}" srcId="{796479BE-C67B-421D-9F63-A148E8E1FC7A}" destId="{0578854D-468E-4339-B6D6-D6A0D76D2E59}" srcOrd="0" destOrd="0" parTransId="{D8387F72-76CF-4A46-BE21-E240F0AC7D9E}" sibTransId="{EBC23428-5A29-4669-AF17-59044F38E610}"/>
    <dgm:cxn modelId="{B3115292-93C0-4B7B-AE5E-D37E785F70C5}" srcId="{1FB1DF93-7F0A-4740-9EF0-7AA3A28EB9F0}" destId="{56900F9D-761E-4309-9B31-6E8011D2D0FE}" srcOrd="7" destOrd="0" parTransId="{8D67014F-B136-4862-9932-E6121E32AE05}" sibTransId="{05B66724-1BEE-4EF4-91AF-803A0CDA9703}"/>
    <dgm:cxn modelId="{43EA4DA0-A7D9-426F-84F7-05506492BCD3}" type="presOf" srcId="{796479BE-C67B-421D-9F63-A148E8E1FC7A}" destId="{17043EA8-98E6-47B3-9E1F-B41B7B255EA0}" srcOrd="0" destOrd="0" presId="urn:microsoft.com/office/officeart/2005/8/layout/default"/>
    <dgm:cxn modelId="{D39607A4-0B60-4652-9A84-2DF0F58E79A2}" type="presOf" srcId="{8B466B6A-4680-41A2-9DB9-9483900CE88D}" destId="{96CF56DA-24A4-41EA-8BF8-08FE5C6CC4C6}" srcOrd="0" destOrd="0" presId="urn:microsoft.com/office/officeart/2005/8/layout/default"/>
    <dgm:cxn modelId="{A9CAE1A5-6270-44A7-89C0-683AADF0F23A}" srcId="{1FB1DF93-7F0A-4740-9EF0-7AA3A28EB9F0}" destId="{2B910EF0-FA17-479C-8C6D-60EEBB360C6E}" srcOrd="1" destOrd="0" parTransId="{E3532F2C-2FB5-44C4-92D4-C5532C086156}" sibTransId="{8EFE453F-AC3A-46E6-9822-DC167EFFC412}"/>
    <dgm:cxn modelId="{894AF7B1-C036-41BC-970F-175F349F6EF5}" srcId="{2AFC539D-F089-414B-8BB4-3569DEC1DB7B}" destId="{770B92C7-911D-4102-8E5F-465421FA80D4}" srcOrd="0" destOrd="0" parTransId="{39CAE533-9E04-45DD-A344-B8D06EC60E6E}" sibTransId="{6BDD1767-F529-415E-9B22-55BECF426C2E}"/>
    <dgm:cxn modelId="{C3380BB3-9E5C-4C95-B48B-9FA3D714E384}" type="presOf" srcId="{81F7720F-1C16-4B77-BEB6-1236FBEB110B}" destId="{F89AA1C0-63DB-4288-B8B4-1CA7A7466FAE}" srcOrd="0" destOrd="0" presId="urn:microsoft.com/office/officeart/2005/8/layout/default"/>
    <dgm:cxn modelId="{1E3026B5-652E-4A95-BBB9-C1330C819104}" type="presOf" srcId="{1FB1DF93-7F0A-4740-9EF0-7AA3A28EB9F0}" destId="{98DEC6CB-8F06-40A8-AEB1-1FBF9EDE5FEC}" srcOrd="0" destOrd="0" presId="urn:microsoft.com/office/officeart/2005/8/layout/default"/>
    <dgm:cxn modelId="{EE92F2C1-92DD-4938-98B2-67A5DD025EE9}" srcId="{AED90C60-51D8-473B-9215-64E29D3DB1C1}" destId="{78352FD5-9AB3-4A23-B17B-2DD1257EC051}" srcOrd="0" destOrd="0" parTransId="{ED8BCD0A-873A-4DB5-8D6F-07F55F27121E}" sibTransId="{E311620A-3B38-4DCF-B859-2068880976D6}"/>
    <dgm:cxn modelId="{17536FC7-F507-4DC1-A7E1-FE0FCC2B136B}" srcId="{1FB1DF93-7F0A-4740-9EF0-7AA3A28EB9F0}" destId="{A22BA2DD-43F4-4DBB-91FA-B1D88BC97A29}" srcOrd="4" destOrd="0" parTransId="{5F398421-D3F1-4E4E-A253-2F3C2C6CF6DF}" sibTransId="{E3D8A771-EAFF-4F75-9578-C7149F33A547}"/>
    <dgm:cxn modelId="{434CA2CB-67B8-4D42-8B56-CC47096C3BE2}" type="presOf" srcId="{AED90C60-51D8-473B-9215-64E29D3DB1C1}" destId="{C0E7F91C-6A11-4B9C-8730-D4E577B65FB8}" srcOrd="0" destOrd="0" presId="urn:microsoft.com/office/officeart/2005/8/layout/default"/>
    <dgm:cxn modelId="{5F1EE3CC-AA3D-44D6-B4C3-24E46F07CE62}" srcId="{1FB1DF93-7F0A-4740-9EF0-7AA3A28EB9F0}" destId="{2AFC539D-F089-414B-8BB4-3569DEC1DB7B}" srcOrd="5" destOrd="0" parTransId="{563C2939-F0CC-40FA-B933-8B3EEC4BBFB1}" sibTransId="{40BA6539-F342-4CCE-9025-CDDD1AB08631}"/>
    <dgm:cxn modelId="{25B59AD1-9052-475E-B3FC-66228C90EEF0}" type="presOf" srcId="{707B78A6-EA90-47E0-91B2-3279AD11BE4F}" destId="{6094FA44-EE86-400C-8F43-32AB88EEB4B3}" srcOrd="0" destOrd="0" presId="urn:microsoft.com/office/officeart/2005/8/layout/default"/>
    <dgm:cxn modelId="{EEE86CEC-F91A-4C12-B194-944F76E26069}" type="presOf" srcId="{56900F9D-761E-4309-9B31-6E8011D2D0FE}" destId="{9B15ECC0-D574-45D5-A4EE-9EEFA24049B2}" srcOrd="0" destOrd="0" presId="urn:microsoft.com/office/officeart/2005/8/layout/default"/>
    <dgm:cxn modelId="{E5377AF1-02EC-4699-ADCF-68CA074B8FAD}" type="presOf" srcId="{05CCE716-B9DC-4E29-B50F-505F9543CF93}" destId="{C0655C67-C082-44DE-8BA6-5A5B4455F18E}" srcOrd="0" destOrd="1" presId="urn:microsoft.com/office/officeart/2005/8/layout/default"/>
    <dgm:cxn modelId="{1AD922FA-B9B8-42A3-8276-BD684F1A843B}" srcId="{8B466B6A-4680-41A2-9DB9-9483900CE88D}" destId="{911012B7-8063-4EB0-9AD2-36B2159BC4E0}" srcOrd="0" destOrd="0" parTransId="{B4BBD6E5-47A6-4DD8-914E-B82534268A99}" sibTransId="{02802DBA-D587-4DC0-A47C-BDCDED1DF209}"/>
    <dgm:cxn modelId="{76D0F6A6-816B-4D6B-BFCE-2269C0A70528}" type="presParOf" srcId="{98DEC6CB-8F06-40A8-AEB1-1FBF9EDE5FEC}" destId="{F89AA1C0-63DB-4288-B8B4-1CA7A7466FAE}" srcOrd="0" destOrd="0" presId="urn:microsoft.com/office/officeart/2005/8/layout/default"/>
    <dgm:cxn modelId="{95559CC4-81C0-4BF5-B004-77E0BD31173A}" type="presParOf" srcId="{98DEC6CB-8F06-40A8-AEB1-1FBF9EDE5FEC}" destId="{309D936E-98D3-4D2B-8E54-870358E848E9}" srcOrd="1" destOrd="0" presId="urn:microsoft.com/office/officeart/2005/8/layout/default"/>
    <dgm:cxn modelId="{DA152C6A-68B4-47DA-B31F-DD86CEC7CC90}" type="presParOf" srcId="{98DEC6CB-8F06-40A8-AEB1-1FBF9EDE5FEC}" destId="{60316437-8429-4833-A402-FA17FC34E77E}" srcOrd="2" destOrd="0" presId="urn:microsoft.com/office/officeart/2005/8/layout/default"/>
    <dgm:cxn modelId="{8FAC6C67-0D8E-4993-9EFB-6ACE9D3802F7}" type="presParOf" srcId="{98DEC6CB-8F06-40A8-AEB1-1FBF9EDE5FEC}" destId="{75387CB5-7DBE-4CF4-AAE7-C5B17FA54539}" srcOrd="3" destOrd="0" presId="urn:microsoft.com/office/officeart/2005/8/layout/default"/>
    <dgm:cxn modelId="{EB1A696B-C71F-4FF5-89E1-7909C552EE93}" type="presParOf" srcId="{98DEC6CB-8F06-40A8-AEB1-1FBF9EDE5FEC}" destId="{99A8B8E8-BB56-4D5F-81E7-1BF2DA0E300A}" srcOrd="4" destOrd="0" presId="urn:microsoft.com/office/officeart/2005/8/layout/default"/>
    <dgm:cxn modelId="{CFDAE760-CE55-4290-B675-44AF037DFF9E}" type="presParOf" srcId="{98DEC6CB-8F06-40A8-AEB1-1FBF9EDE5FEC}" destId="{F9FB98EA-E241-4C05-9B0C-4F1EEB4AF399}" srcOrd="5" destOrd="0" presId="urn:microsoft.com/office/officeart/2005/8/layout/default"/>
    <dgm:cxn modelId="{D99DA0B6-DA88-4FA7-A5D1-E8489F6D5015}" type="presParOf" srcId="{98DEC6CB-8F06-40A8-AEB1-1FBF9EDE5FEC}" destId="{96CF56DA-24A4-41EA-8BF8-08FE5C6CC4C6}" srcOrd="6" destOrd="0" presId="urn:microsoft.com/office/officeart/2005/8/layout/default"/>
    <dgm:cxn modelId="{48919B58-F83D-44E2-81F4-0102758DED01}" type="presParOf" srcId="{98DEC6CB-8F06-40A8-AEB1-1FBF9EDE5FEC}" destId="{B0BEB5CE-911D-4BC8-81BA-3B6EE1A9A2C6}" srcOrd="7" destOrd="0" presId="urn:microsoft.com/office/officeart/2005/8/layout/default"/>
    <dgm:cxn modelId="{18F99D66-48AD-4D59-AE76-38ECEAEF7B69}" type="presParOf" srcId="{98DEC6CB-8F06-40A8-AEB1-1FBF9EDE5FEC}" destId="{C0655C67-C082-44DE-8BA6-5A5B4455F18E}" srcOrd="8" destOrd="0" presId="urn:microsoft.com/office/officeart/2005/8/layout/default"/>
    <dgm:cxn modelId="{FD667E8C-14B2-4FB7-80DA-0CFCC00B5713}" type="presParOf" srcId="{98DEC6CB-8F06-40A8-AEB1-1FBF9EDE5FEC}" destId="{D8F469F8-6AB4-44B4-861A-5FC54707523E}" srcOrd="9" destOrd="0" presId="urn:microsoft.com/office/officeart/2005/8/layout/default"/>
    <dgm:cxn modelId="{6E70A793-3083-41E9-A3AC-0A3314DE5230}" type="presParOf" srcId="{98DEC6CB-8F06-40A8-AEB1-1FBF9EDE5FEC}" destId="{0D34ACDB-CF0C-452B-AE26-785CC48C87D2}" srcOrd="10" destOrd="0" presId="urn:microsoft.com/office/officeart/2005/8/layout/default"/>
    <dgm:cxn modelId="{D06A53D6-CAE8-4260-86FF-D75A3B5B1EFE}" type="presParOf" srcId="{98DEC6CB-8F06-40A8-AEB1-1FBF9EDE5FEC}" destId="{1E9EC81C-92A4-4D88-91F0-4B7290239EA4}" srcOrd="11" destOrd="0" presId="urn:microsoft.com/office/officeart/2005/8/layout/default"/>
    <dgm:cxn modelId="{087970C1-3F6B-46C9-A626-A567DF66C5AF}" type="presParOf" srcId="{98DEC6CB-8F06-40A8-AEB1-1FBF9EDE5FEC}" destId="{17043EA8-98E6-47B3-9E1F-B41B7B255EA0}" srcOrd="12" destOrd="0" presId="urn:microsoft.com/office/officeart/2005/8/layout/default"/>
    <dgm:cxn modelId="{019A4127-3159-433E-BFFC-750DF77EDBC4}" type="presParOf" srcId="{98DEC6CB-8F06-40A8-AEB1-1FBF9EDE5FEC}" destId="{E49B332F-CE09-4963-9216-CDC24D2D0978}" srcOrd="13" destOrd="0" presId="urn:microsoft.com/office/officeart/2005/8/layout/default"/>
    <dgm:cxn modelId="{DBF86667-3E1F-4B13-8EA8-724AEA599E48}" type="presParOf" srcId="{98DEC6CB-8F06-40A8-AEB1-1FBF9EDE5FEC}" destId="{9B15ECC0-D574-45D5-A4EE-9EEFA24049B2}" srcOrd="14" destOrd="0" presId="urn:microsoft.com/office/officeart/2005/8/layout/default"/>
    <dgm:cxn modelId="{450BED2B-AB16-48CE-9360-4DB65895C010}" type="presParOf" srcId="{98DEC6CB-8F06-40A8-AEB1-1FBF9EDE5FEC}" destId="{125BCFB2-FD74-407B-AAD6-FDD8121177EC}" srcOrd="15" destOrd="0" presId="urn:microsoft.com/office/officeart/2005/8/layout/default"/>
    <dgm:cxn modelId="{27DCD51F-83D7-4DFC-8A1B-83A116438C29}" type="presParOf" srcId="{98DEC6CB-8F06-40A8-AEB1-1FBF9EDE5FEC}" destId="{6094FA44-EE86-400C-8F43-32AB88EEB4B3}" srcOrd="16" destOrd="0" presId="urn:microsoft.com/office/officeart/2005/8/layout/default"/>
    <dgm:cxn modelId="{37438240-7C3E-4B8D-85AC-B7D967016ED0}" type="presParOf" srcId="{98DEC6CB-8F06-40A8-AEB1-1FBF9EDE5FEC}" destId="{ACD0FA89-D6EA-4980-91B2-7343D372DB58}" srcOrd="17" destOrd="0" presId="urn:microsoft.com/office/officeart/2005/8/layout/default"/>
    <dgm:cxn modelId="{7DA60F65-4E88-44F5-A7AE-64825340A8FA}" type="presParOf" srcId="{98DEC6CB-8F06-40A8-AEB1-1FBF9EDE5FEC}" destId="{C0E7F91C-6A11-4B9C-8730-D4E577B65FB8}"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011116-227F-4A16-9BFE-0744A7C3E2E8}" type="doc">
      <dgm:prSet loTypeId="urn:microsoft.com/office/officeart/2005/8/layout/default" loCatId="list" qsTypeId="urn:microsoft.com/office/officeart/2005/8/quickstyle/simple3" qsCatId="simple" csTypeId="urn:microsoft.com/office/officeart/2005/8/colors/colorful1" csCatId="colorful"/>
      <dgm:spPr/>
      <dgm:t>
        <a:bodyPr/>
        <a:lstStyle/>
        <a:p>
          <a:endParaRPr lang="en-US"/>
        </a:p>
      </dgm:t>
    </dgm:pt>
    <dgm:pt modelId="{22525714-5AEA-44B3-9647-AA701160B5EB}">
      <dgm:prSet/>
      <dgm:spPr/>
      <dgm:t>
        <a:bodyPr/>
        <a:lstStyle/>
        <a:p>
          <a:pPr rtl="0"/>
          <a:r>
            <a:rPr lang="en-GB"/>
            <a:t>Unit 1</a:t>
          </a:r>
        </a:p>
      </dgm:t>
    </dgm:pt>
    <dgm:pt modelId="{4466291C-D784-4D9B-9098-8F4DD29D5B76}" type="parTrans" cxnId="{F7111EF0-8B1B-4480-A856-4BB6C2F34770}">
      <dgm:prSet/>
      <dgm:spPr/>
      <dgm:t>
        <a:bodyPr/>
        <a:lstStyle/>
        <a:p>
          <a:endParaRPr lang="en-US"/>
        </a:p>
      </dgm:t>
    </dgm:pt>
    <dgm:pt modelId="{86A10559-6E28-4B85-A6E0-A8B243162F31}" type="sibTrans" cxnId="{F7111EF0-8B1B-4480-A856-4BB6C2F34770}">
      <dgm:prSet/>
      <dgm:spPr/>
      <dgm:t>
        <a:bodyPr/>
        <a:lstStyle/>
        <a:p>
          <a:endParaRPr lang="en-US"/>
        </a:p>
      </dgm:t>
    </dgm:pt>
    <dgm:pt modelId="{1E6FF3DA-F503-473C-98BF-F8397336B9F4}">
      <dgm:prSet/>
      <dgm:spPr/>
      <dgm:t>
        <a:bodyPr/>
        <a:lstStyle/>
        <a:p>
          <a:pPr rtl="0"/>
          <a:r>
            <a:rPr lang="en-GB"/>
            <a:t>Introduction to cyber security and privacy</a:t>
          </a:r>
        </a:p>
      </dgm:t>
    </dgm:pt>
    <dgm:pt modelId="{158D3064-8CE9-46B4-9139-CB016F3B1B52}" type="parTrans" cxnId="{12DBCD6B-9D2F-44B7-BC10-A778EF833FBD}">
      <dgm:prSet/>
      <dgm:spPr/>
      <dgm:t>
        <a:bodyPr/>
        <a:lstStyle/>
        <a:p>
          <a:endParaRPr lang="en-US"/>
        </a:p>
      </dgm:t>
    </dgm:pt>
    <dgm:pt modelId="{C034B829-4867-4636-91D6-1CA0F0B9B7C5}" type="sibTrans" cxnId="{12DBCD6B-9D2F-44B7-BC10-A778EF833FBD}">
      <dgm:prSet/>
      <dgm:spPr/>
      <dgm:t>
        <a:bodyPr/>
        <a:lstStyle/>
        <a:p>
          <a:endParaRPr lang="en-US"/>
        </a:p>
      </dgm:t>
    </dgm:pt>
    <dgm:pt modelId="{B3B97779-A43C-4091-B497-469227DA4662}">
      <dgm:prSet/>
      <dgm:spPr/>
      <dgm:t>
        <a:bodyPr/>
        <a:lstStyle/>
        <a:p>
          <a:pPr rtl="0"/>
          <a:r>
            <a:rPr lang="en-GB"/>
            <a:t>Unit 2</a:t>
          </a:r>
        </a:p>
      </dgm:t>
    </dgm:pt>
    <dgm:pt modelId="{38D788AA-3057-4CEB-A61B-BBD9D5E42BA4}" type="parTrans" cxnId="{1C1095D6-2B72-40DD-9E01-3F2C180A6667}">
      <dgm:prSet/>
      <dgm:spPr/>
      <dgm:t>
        <a:bodyPr/>
        <a:lstStyle/>
        <a:p>
          <a:endParaRPr lang="en-US"/>
        </a:p>
      </dgm:t>
    </dgm:pt>
    <dgm:pt modelId="{15D83D4D-A0E9-4661-8BFF-664386827520}" type="sibTrans" cxnId="{1C1095D6-2B72-40DD-9E01-3F2C180A6667}">
      <dgm:prSet/>
      <dgm:spPr/>
      <dgm:t>
        <a:bodyPr/>
        <a:lstStyle/>
        <a:p>
          <a:endParaRPr lang="en-US"/>
        </a:p>
      </dgm:t>
    </dgm:pt>
    <dgm:pt modelId="{488F2CA7-1348-4F45-BC1D-E3F158763209}">
      <dgm:prSet/>
      <dgm:spPr/>
      <dgm:t>
        <a:bodyPr/>
        <a:lstStyle/>
        <a:p>
          <a:pPr rtl="0"/>
          <a:r>
            <a:rPr lang="en-GB"/>
            <a:t>Legal &amp; ethical considerations of cyber security. </a:t>
          </a:r>
        </a:p>
      </dgm:t>
    </dgm:pt>
    <dgm:pt modelId="{EB3AF899-73E3-4FD6-8CAD-88419BB88325}" type="parTrans" cxnId="{387E20E1-6590-4D4F-A280-431002BB67CB}">
      <dgm:prSet/>
      <dgm:spPr/>
      <dgm:t>
        <a:bodyPr/>
        <a:lstStyle/>
        <a:p>
          <a:endParaRPr lang="en-US"/>
        </a:p>
      </dgm:t>
    </dgm:pt>
    <dgm:pt modelId="{2B94B4F6-D50A-4C3A-A453-1F3AFE151B8B}" type="sibTrans" cxnId="{387E20E1-6590-4D4F-A280-431002BB67CB}">
      <dgm:prSet/>
      <dgm:spPr/>
      <dgm:t>
        <a:bodyPr/>
        <a:lstStyle/>
        <a:p>
          <a:endParaRPr lang="en-US"/>
        </a:p>
      </dgm:t>
    </dgm:pt>
    <dgm:pt modelId="{70E828E2-AF20-4C15-8CDC-4B81127CD703}">
      <dgm:prSet/>
      <dgm:spPr/>
      <dgm:t>
        <a:bodyPr/>
        <a:lstStyle/>
        <a:p>
          <a:pPr rtl="0"/>
          <a:r>
            <a:rPr lang="en-GB"/>
            <a:t>Unit 3</a:t>
          </a:r>
        </a:p>
      </dgm:t>
    </dgm:pt>
    <dgm:pt modelId="{CA1CF676-4E19-47BF-9936-6CC55277EF36}" type="parTrans" cxnId="{1EEE1B74-193B-4503-BFD1-B5F3655F3197}">
      <dgm:prSet/>
      <dgm:spPr/>
      <dgm:t>
        <a:bodyPr/>
        <a:lstStyle/>
        <a:p>
          <a:endParaRPr lang="en-US"/>
        </a:p>
      </dgm:t>
    </dgm:pt>
    <dgm:pt modelId="{94E9AC25-2356-444A-AE8D-A2589525C7B3}" type="sibTrans" cxnId="{1EEE1B74-193B-4503-BFD1-B5F3655F3197}">
      <dgm:prSet/>
      <dgm:spPr/>
      <dgm:t>
        <a:bodyPr/>
        <a:lstStyle/>
        <a:p>
          <a:endParaRPr lang="en-US"/>
        </a:p>
      </dgm:t>
    </dgm:pt>
    <dgm:pt modelId="{F1D82853-7DAC-46EE-A034-3ED00311CAF9}">
      <dgm:prSet/>
      <dgm:spPr/>
      <dgm:t>
        <a:bodyPr/>
        <a:lstStyle/>
        <a:p>
          <a:pPr rtl="0"/>
          <a:r>
            <a:rPr lang="en-GB"/>
            <a:t>Information gathering &amp; social engineering</a:t>
          </a:r>
        </a:p>
      </dgm:t>
    </dgm:pt>
    <dgm:pt modelId="{63846197-DD17-4452-A7BE-89F14B7A0CA3}" type="parTrans" cxnId="{0B396376-274C-4CFC-910C-9330EB4ACC1D}">
      <dgm:prSet/>
      <dgm:spPr/>
      <dgm:t>
        <a:bodyPr/>
        <a:lstStyle/>
        <a:p>
          <a:endParaRPr lang="en-US"/>
        </a:p>
      </dgm:t>
    </dgm:pt>
    <dgm:pt modelId="{AC6E5018-D97B-4E3F-ABE4-5D9F5CE88FA0}" type="sibTrans" cxnId="{0B396376-274C-4CFC-910C-9330EB4ACC1D}">
      <dgm:prSet/>
      <dgm:spPr/>
      <dgm:t>
        <a:bodyPr/>
        <a:lstStyle/>
        <a:p>
          <a:endParaRPr lang="en-US"/>
        </a:p>
      </dgm:t>
    </dgm:pt>
    <dgm:pt modelId="{8CD0A484-DC35-4981-8654-5EC1B4657282}">
      <dgm:prSet/>
      <dgm:spPr/>
      <dgm:t>
        <a:bodyPr/>
        <a:lstStyle/>
        <a:p>
          <a:pPr rtl="0"/>
          <a:r>
            <a:rPr lang="en-GB"/>
            <a:t>Unit 4</a:t>
          </a:r>
        </a:p>
      </dgm:t>
    </dgm:pt>
    <dgm:pt modelId="{67F85379-5531-40C3-B828-0C1EFD8A1046}" type="parTrans" cxnId="{3AE783CD-EFEF-42C6-B3C0-5748F4220C0F}">
      <dgm:prSet/>
      <dgm:spPr/>
      <dgm:t>
        <a:bodyPr/>
        <a:lstStyle/>
        <a:p>
          <a:endParaRPr lang="en-US"/>
        </a:p>
      </dgm:t>
    </dgm:pt>
    <dgm:pt modelId="{A46F2635-2AF5-47AE-9495-2D32311E658C}" type="sibTrans" cxnId="{3AE783CD-EFEF-42C6-B3C0-5748F4220C0F}">
      <dgm:prSet/>
      <dgm:spPr/>
      <dgm:t>
        <a:bodyPr/>
        <a:lstStyle/>
        <a:p>
          <a:endParaRPr lang="en-US"/>
        </a:p>
      </dgm:t>
    </dgm:pt>
    <dgm:pt modelId="{54493F75-F26A-41AA-AF5F-A81184866E1F}">
      <dgm:prSet/>
      <dgm:spPr/>
      <dgm:t>
        <a:bodyPr/>
        <a:lstStyle/>
        <a:p>
          <a:pPr rtl="0"/>
          <a:r>
            <a:rPr lang="en-GB"/>
            <a:t>Identifying vulnerabilities in devices and networks</a:t>
          </a:r>
        </a:p>
      </dgm:t>
    </dgm:pt>
    <dgm:pt modelId="{491393D6-CC70-48BF-B193-DEDEEA07D7C3}" type="parTrans" cxnId="{83234124-CB45-416F-969F-8673397F63DE}">
      <dgm:prSet/>
      <dgm:spPr/>
      <dgm:t>
        <a:bodyPr/>
        <a:lstStyle/>
        <a:p>
          <a:endParaRPr lang="en-US"/>
        </a:p>
      </dgm:t>
    </dgm:pt>
    <dgm:pt modelId="{070D4559-CF51-40AA-89A7-8CE858E0344E}" type="sibTrans" cxnId="{83234124-CB45-416F-969F-8673397F63DE}">
      <dgm:prSet/>
      <dgm:spPr/>
      <dgm:t>
        <a:bodyPr/>
        <a:lstStyle/>
        <a:p>
          <a:endParaRPr lang="en-US"/>
        </a:p>
      </dgm:t>
    </dgm:pt>
    <dgm:pt modelId="{6020E925-57F8-4344-8713-5B39AA2F3C93}">
      <dgm:prSet/>
      <dgm:spPr/>
      <dgm:t>
        <a:bodyPr/>
        <a:lstStyle/>
        <a:p>
          <a:pPr rtl="0"/>
          <a:r>
            <a:rPr lang="en-GB"/>
            <a:t>Unit 5</a:t>
          </a:r>
        </a:p>
      </dgm:t>
    </dgm:pt>
    <dgm:pt modelId="{29AE1739-DC4D-4032-A676-F3CBBCEF01B5}" type="parTrans" cxnId="{CC65EEFB-5032-4809-9941-66393B9AD506}">
      <dgm:prSet/>
      <dgm:spPr/>
      <dgm:t>
        <a:bodyPr/>
        <a:lstStyle/>
        <a:p>
          <a:endParaRPr lang="en-US"/>
        </a:p>
      </dgm:t>
    </dgm:pt>
    <dgm:pt modelId="{6E8793E9-F365-486C-A26A-20B31E3D76E0}" type="sibTrans" cxnId="{CC65EEFB-5032-4809-9941-66393B9AD506}">
      <dgm:prSet/>
      <dgm:spPr/>
      <dgm:t>
        <a:bodyPr/>
        <a:lstStyle/>
        <a:p>
          <a:endParaRPr lang="en-US"/>
        </a:p>
      </dgm:t>
    </dgm:pt>
    <dgm:pt modelId="{BC7B443F-298A-4BF8-B42D-0B7C6451581A}">
      <dgm:prSet/>
      <dgm:spPr/>
      <dgm:t>
        <a:bodyPr/>
        <a:lstStyle/>
        <a:p>
          <a:pPr rtl="0"/>
          <a:r>
            <a:rPr lang="en-GB"/>
            <a:t>Risk reporting &amp; managing vulnerabilities</a:t>
          </a:r>
        </a:p>
      </dgm:t>
    </dgm:pt>
    <dgm:pt modelId="{1495BEFF-8CD7-4AA6-95F1-8BEEECCCFCE1}" type="parTrans" cxnId="{A07A72DE-2DC7-4407-9D17-940E72A4E1E8}">
      <dgm:prSet/>
      <dgm:spPr/>
      <dgm:t>
        <a:bodyPr/>
        <a:lstStyle/>
        <a:p>
          <a:endParaRPr lang="en-US"/>
        </a:p>
      </dgm:t>
    </dgm:pt>
    <dgm:pt modelId="{9DD841D2-57EF-45BA-B76C-2AD4FEFBD61C}" type="sibTrans" cxnId="{A07A72DE-2DC7-4407-9D17-940E72A4E1E8}">
      <dgm:prSet/>
      <dgm:spPr/>
      <dgm:t>
        <a:bodyPr/>
        <a:lstStyle/>
        <a:p>
          <a:endParaRPr lang="en-US"/>
        </a:p>
      </dgm:t>
    </dgm:pt>
    <dgm:pt modelId="{0C1305B3-67E1-43C1-A701-4D8985E0E5EA}">
      <dgm:prSet/>
      <dgm:spPr/>
      <dgm:t>
        <a:bodyPr/>
        <a:lstStyle/>
        <a:p>
          <a:pPr rtl="0"/>
          <a:r>
            <a:rPr lang="en-GB"/>
            <a:t>Unit 6</a:t>
          </a:r>
        </a:p>
      </dgm:t>
    </dgm:pt>
    <dgm:pt modelId="{997667C7-C85E-4A4A-BDA7-5117A2A17F66}" type="parTrans" cxnId="{E0689145-78F4-4D6B-B596-98FC7DE26297}">
      <dgm:prSet/>
      <dgm:spPr/>
      <dgm:t>
        <a:bodyPr/>
        <a:lstStyle/>
        <a:p>
          <a:endParaRPr lang="en-US"/>
        </a:p>
      </dgm:t>
    </dgm:pt>
    <dgm:pt modelId="{63ADBBAF-03BF-47D4-81F7-E205F331A822}" type="sibTrans" cxnId="{E0689145-78F4-4D6B-B596-98FC7DE26297}">
      <dgm:prSet/>
      <dgm:spPr/>
      <dgm:t>
        <a:bodyPr/>
        <a:lstStyle/>
        <a:p>
          <a:endParaRPr lang="en-US"/>
        </a:p>
      </dgm:t>
    </dgm:pt>
    <dgm:pt modelId="{AA7FCE23-5B61-4FAB-813C-B1E7A17EDEF1}">
      <dgm:prSet/>
      <dgm:spPr/>
      <dgm:t>
        <a:bodyPr/>
        <a:lstStyle/>
        <a:p>
          <a:pPr rtl="0"/>
          <a:r>
            <a:rPr lang="en-GB"/>
            <a:t>Basic system hacking techniques &amp; mitigations </a:t>
          </a:r>
        </a:p>
      </dgm:t>
    </dgm:pt>
    <dgm:pt modelId="{B28ACC2A-814B-433B-801C-F857D50D4C5B}" type="parTrans" cxnId="{DFFE6E67-50F7-4AA2-B026-452106951988}">
      <dgm:prSet/>
      <dgm:spPr/>
      <dgm:t>
        <a:bodyPr/>
        <a:lstStyle/>
        <a:p>
          <a:endParaRPr lang="en-US"/>
        </a:p>
      </dgm:t>
    </dgm:pt>
    <dgm:pt modelId="{AC755A3A-E7A1-42A1-AD1E-2F99E0E761B8}" type="sibTrans" cxnId="{DFFE6E67-50F7-4AA2-B026-452106951988}">
      <dgm:prSet/>
      <dgm:spPr/>
      <dgm:t>
        <a:bodyPr/>
        <a:lstStyle/>
        <a:p>
          <a:endParaRPr lang="en-US"/>
        </a:p>
      </dgm:t>
    </dgm:pt>
    <dgm:pt modelId="{AD91A66A-476D-4715-8E69-0DD98B6FAD98}">
      <dgm:prSet/>
      <dgm:spPr/>
      <dgm:t>
        <a:bodyPr/>
        <a:lstStyle/>
        <a:p>
          <a:pPr rtl="0"/>
          <a:r>
            <a:rPr lang="en-GB"/>
            <a:t>Unit 7</a:t>
          </a:r>
        </a:p>
      </dgm:t>
    </dgm:pt>
    <dgm:pt modelId="{3AA18D6F-C621-4FAA-A967-A921216F45D2}" type="parTrans" cxnId="{F0AF5867-8AEE-4ADC-A33E-C5D6270C100E}">
      <dgm:prSet/>
      <dgm:spPr/>
      <dgm:t>
        <a:bodyPr/>
        <a:lstStyle/>
        <a:p>
          <a:endParaRPr lang="en-US"/>
        </a:p>
      </dgm:t>
    </dgm:pt>
    <dgm:pt modelId="{12FEEBB6-0C1D-41E4-A3DD-0E3143E93908}" type="sibTrans" cxnId="{F0AF5867-8AEE-4ADC-A33E-C5D6270C100E}">
      <dgm:prSet/>
      <dgm:spPr/>
      <dgm:t>
        <a:bodyPr/>
        <a:lstStyle/>
        <a:p>
          <a:endParaRPr lang="en-US"/>
        </a:p>
      </dgm:t>
    </dgm:pt>
    <dgm:pt modelId="{7EBFF1BD-8F1B-475A-9BF7-3919D4D66C81}">
      <dgm:prSet/>
      <dgm:spPr/>
      <dgm:t>
        <a:bodyPr/>
        <a:lstStyle/>
        <a:p>
          <a:pPr rtl="0"/>
          <a:r>
            <a:rPr lang="en-GB"/>
            <a:t>SQL injection attacks &amp; mitigations</a:t>
          </a:r>
        </a:p>
      </dgm:t>
    </dgm:pt>
    <dgm:pt modelId="{C4AC61EF-C01D-4769-ABAB-7CD763BD2799}" type="parTrans" cxnId="{00A31716-C032-47B4-89FF-7CD945E2D133}">
      <dgm:prSet/>
      <dgm:spPr/>
      <dgm:t>
        <a:bodyPr/>
        <a:lstStyle/>
        <a:p>
          <a:endParaRPr lang="en-US"/>
        </a:p>
      </dgm:t>
    </dgm:pt>
    <dgm:pt modelId="{49CEC0F8-7D15-4A82-A296-92DE167579E2}" type="sibTrans" cxnId="{00A31716-C032-47B4-89FF-7CD945E2D133}">
      <dgm:prSet/>
      <dgm:spPr/>
      <dgm:t>
        <a:bodyPr/>
        <a:lstStyle/>
        <a:p>
          <a:endParaRPr lang="en-US"/>
        </a:p>
      </dgm:t>
    </dgm:pt>
    <dgm:pt modelId="{03157755-AD68-490D-A856-D5688ACE46F5}">
      <dgm:prSet/>
      <dgm:spPr/>
      <dgm:t>
        <a:bodyPr/>
        <a:lstStyle/>
        <a:p>
          <a:pPr rtl="0"/>
          <a:r>
            <a:rPr lang="en-GB"/>
            <a:t>Unit 8</a:t>
          </a:r>
        </a:p>
      </dgm:t>
    </dgm:pt>
    <dgm:pt modelId="{97301754-126E-460B-98ED-5D2F3489FC04}" type="parTrans" cxnId="{9DCA27C9-2D25-48E9-8A4D-DB1C60ADFD96}">
      <dgm:prSet/>
      <dgm:spPr/>
      <dgm:t>
        <a:bodyPr/>
        <a:lstStyle/>
        <a:p>
          <a:endParaRPr lang="en-US"/>
        </a:p>
      </dgm:t>
    </dgm:pt>
    <dgm:pt modelId="{4C93A453-D3D7-4612-8D01-78FAD4C47351}" type="sibTrans" cxnId="{9DCA27C9-2D25-48E9-8A4D-DB1C60ADFD96}">
      <dgm:prSet/>
      <dgm:spPr/>
      <dgm:t>
        <a:bodyPr/>
        <a:lstStyle/>
        <a:p>
          <a:endParaRPr lang="en-US"/>
        </a:p>
      </dgm:t>
    </dgm:pt>
    <dgm:pt modelId="{999FE7BA-6F41-4BA0-9E31-6E2CC8AC952E}">
      <dgm:prSet/>
      <dgm:spPr/>
      <dgm:t>
        <a:bodyPr/>
        <a:lstStyle/>
        <a:p>
          <a:pPr rtl="0"/>
          <a:r>
            <a:rPr lang="en-GB"/>
            <a:t>Buffer overflows, session hijacking &amp; mitigations</a:t>
          </a:r>
        </a:p>
      </dgm:t>
    </dgm:pt>
    <dgm:pt modelId="{9EF3EFFB-73A4-49E9-928E-A28B8706C2CD}" type="parTrans" cxnId="{1F0DA62F-21F5-4246-B97B-218A732A225C}">
      <dgm:prSet/>
      <dgm:spPr/>
      <dgm:t>
        <a:bodyPr/>
        <a:lstStyle/>
        <a:p>
          <a:endParaRPr lang="en-US"/>
        </a:p>
      </dgm:t>
    </dgm:pt>
    <dgm:pt modelId="{7E8A5BCB-CCC3-4FEE-B545-154E9853169E}" type="sibTrans" cxnId="{1F0DA62F-21F5-4246-B97B-218A732A225C}">
      <dgm:prSet/>
      <dgm:spPr/>
      <dgm:t>
        <a:bodyPr/>
        <a:lstStyle/>
        <a:p>
          <a:endParaRPr lang="en-US"/>
        </a:p>
      </dgm:t>
    </dgm:pt>
    <dgm:pt modelId="{D85D57DD-0B78-4918-A73B-844D2FA16FFF}">
      <dgm:prSet/>
      <dgm:spPr/>
      <dgm:t>
        <a:bodyPr/>
        <a:lstStyle/>
        <a:p>
          <a:pPr rtl="0"/>
          <a:r>
            <a:rPr lang="en-GB"/>
            <a:t>Unit 9</a:t>
          </a:r>
        </a:p>
      </dgm:t>
    </dgm:pt>
    <dgm:pt modelId="{1968A6AE-19EB-45A4-B22F-D24CEC3C7E65}" type="parTrans" cxnId="{FF4C9AB9-2EF5-4440-B8A2-55C6BD393772}">
      <dgm:prSet/>
      <dgm:spPr/>
      <dgm:t>
        <a:bodyPr/>
        <a:lstStyle/>
        <a:p>
          <a:endParaRPr lang="en-US"/>
        </a:p>
      </dgm:t>
    </dgm:pt>
    <dgm:pt modelId="{7BDEE89B-CF55-4E58-AE35-3F6E13907186}" type="sibTrans" cxnId="{FF4C9AB9-2EF5-4440-B8A2-55C6BD393772}">
      <dgm:prSet/>
      <dgm:spPr/>
      <dgm:t>
        <a:bodyPr/>
        <a:lstStyle/>
        <a:p>
          <a:endParaRPr lang="en-US"/>
        </a:p>
      </dgm:t>
    </dgm:pt>
    <dgm:pt modelId="{9D68C1F8-9E5D-4C6D-AE3F-C4D0FA7C67CB}">
      <dgm:prSet/>
      <dgm:spPr/>
      <dgm:t>
        <a:bodyPr/>
        <a:lstStyle/>
        <a:p>
          <a:pPr rtl="0"/>
          <a:r>
            <a:rPr lang="en-GB"/>
            <a:t>Viruses and worms </a:t>
          </a:r>
        </a:p>
      </dgm:t>
    </dgm:pt>
    <dgm:pt modelId="{4F582631-5B58-4387-9C86-D898DB8D22BF}" type="parTrans" cxnId="{8B836052-A9B6-4D9A-B966-128B13F2A12D}">
      <dgm:prSet/>
      <dgm:spPr/>
      <dgm:t>
        <a:bodyPr/>
        <a:lstStyle/>
        <a:p>
          <a:endParaRPr lang="en-US"/>
        </a:p>
      </dgm:t>
    </dgm:pt>
    <dgm:pt modelId="{5EE83C54-FC78-425A-BE49-7F0DE48CB9FB}" type="sibTrans" cxnId="{8B836052-A9B6-4D9A-B966-128B13F2A12D}">
      <dgm:prSet/>
      <dgm:spPr/>
      <dgm:t>
        <a:bodyPr/>
        <a:lstStyle/>
        <a:p>
          <a:endParaRPr lang="en-US"/>
        </a:p>
      </dgm:t>
    </dgm:pt>
    <dgm:pt modelId="{A950E3CD-117B-4C5A-B685-59C7BB79EDF0}">
      <dgm:prSet/>
      <dgm:spPr/>
      <dgm:t>
        <a:bodyPr/>
        <a:lstStyle/>
        <a:p>
          <a:pPr rtl="0"/>
          <a:r>
            <a:rPr lang="en-GB"/>
            <a:t>Unit 10</a:t>
          </a:r>
        </a:p>
      </dgm:t>
    </dgm:pt>
    <dgm:pt modelId="{25634306-34D8-4516-86BF-7EDED451425E}" type="parTrans" cxnId="{32B9732C-BCE9-407C-8897-82CA5A6427CB}">
      <dgm:prSet/>
      <dgm:spPr/>
      <dgm:t>
        <a:bodyPr/>
        <a:lstStyle/>
        <a:p>
          <a:endParaRPr lang="en-US"/>
        </a:p>
      </dgm:t>
    </dgm:pt>
    <dgm:pt modelId="{9B6711E7-17B9-46DD-AF06-70FD9604DEEF}" type="sibTrans" cxnId="{32B9732C-BCE9-407C-8897-82CA5A6427CB}">
      <dgm:prSet/>
      <dgm:spPr/>
      <dgm:t>
        <a:bodyPr/>
        <a:lstStyle/>
        <a:p>
          <a:endParaRPr lang="en-US"/>
        </a:p>
      </dgm:t>
    </dgm:pt>
    <dgm:pt modelId="{9538937C-BBF6-4005-90AA-73E3C8A925C1}">
      <dgm:prSet/>
      <dgm:spPr/>
      <dgm:t>
        <a:bodyPr/>
        <a:lstStyle/>
        <a:p>
          <a:pPr rtl="0"/>
          <a:r>
            <a:rPr lang="en-GB"/>
            <a:t>Securing networks</a:t>
          </a:r>
        </a:p>
      </dgm:t>
    </dgm:pt>
    <dgm:pt modelId="{D462AE27-7C40-4C40-AEB6-A6A88F8C0BD5}" type="parTrans" cxnId="{E1812867-2557-429F-B2BD-88F23FDFF26F}">
      <dgm:prSet/>
      <dgm:spPr/>
      <dgm:t>
        <a:bodyPr/>
        <a:lstStyle/>
        <a:p>
          <a:endParaRPr lang="en-US"/>
        </a:p>
      </dgm:t>
    </dgm:pt>
    <dgm:pt modelId="{7CA0C43D-1ED6-48C6-B4F8-51B5AD65AC0C}" type="sibTrans" cxnId="{E1812867-2557-429F-B2BD-88F23FDFF26F}">
      <dgm:prSet/>
      <dgm:spPr/>
      <dgm:t>
        <a:bodyPr/>
        <a:lstStyle/>
        <a:p>
          <a:endParaRPr lang="en-US"/>
        </a:p>
      </dgm:t>
    </dgm:pt>
    <dgm:pt modelId="{2EC2FDA2-E2F1-45F2-AB8B-45F4EC66C545}">
      <dgm:prSet/>
      <dgm:spPr/>
      <dgm:t>
        <a:bodyPr/>
        <a:lstStyle/>
        <a:p>
          <a:pPr rtl="0"/>
          <a:r>
            <a:rPr lang="en-GB"/>
            <a:t>Unit 11</a:t>
          </a:r>
        </a:p>
      </dgm:t>
    </dgm:pt>
    <dgm:pt modelId="{722625F1-8F85-404A-AD35-6762A99FD8CD}" type="parTrans" cxnId="{CCBD9A1A-4B68-49E9-90D3-C98116E4FEB3}">
      <dgm:prSet/>
      <dgm:spPr/>
      <dgm:t>
        <a:bodyPr/>
        <a:lstStyle/>
        <a:p>
          <a:endParaRPr lang="en-US"/>
        </a:p>
      </dgm:t>
    </dgm:pt>
    <dgm:pt modelId="{884551E9-7D46-4435-898A-6F9883547522}" type="sibTrans" cxnId="{CCBD9A1A-4B68-49E9-90D3-C98116E4FEB3}">
      <dgm:prSet/>
      <dgm:spPr/>
      <dgm:t>
        <a:bodyPr/>
        <a:lstStyle/>
        <a:p>
          <a:endParaRPr lang="en-US"/>
        </a:p>
      </dgm:t>
    </dgm:pt>
    <dgm:pt modelId="{92FA57B6-073F-4B53-8310-40563B5FD77F}">
      <dgm:prSet/>
      <dgm:spPr/>
      <dgm:t>
        <a:bodyPr/>
        <a:lstStyle/>
        <a:p>
          <a:pPr rtl="0"/>
          <a:r>
            <a:rPr lang="en-GB"/>
            <a:t>Securing web servers &amp; applications</a:t>
          </a:r>
        </a:p>
      </dgm:t>
    </dgm:pt>
    <dgm:pt modelId="{738618B0-E745-42F9-B570-83E59589422F}" type="parTrans" cxnId="{74BB69DD-841B-4002-B86F-013AB6F399FF}">
      <dgm:prSet/>
      <dgm:spPr/>
      <dgm:t>
        <a:bodyPr/>
        <a:lstStyle/>
        <a:p>
          <a:endParaRPr lang="en-US"/>
        </a:p>
      </dgm:t>
    </dgm:pt>
    <dgm:pt modelId="{01DA0B98-7683-4210-B6E0-41D4E7FB2028}" type="sibTrans" cxnId="{74BB69DD-841B-4002-B86F-013AB6F399FF}">
      <dgm:prSet/>
      <dgm:spPr/>
      <dgm:t>
        <a:bodyPr/>
        <a:lstStyle/>
        <a:p>
          <a:endParaRPr lang="en-US"/>
        </a:p>
      </dgm:t>
    </dgm:pt>
    <dgm:pt modelId="{4CBAFC87-5895-4487-BE79-198222FA78F9}" type="pres">
      <dgm:prSet presAssocID="{EC011116-227F-4A16-9BFE-0744A7C3E2E8}" presName="diagram" presStyleCnt="0">
        <dgm:presLayoutVars>
          <dgm:dir/>
          <dgm:resizeHandles val="exact"/>
        </dgm:presLayoutVars>
      </dgm:prSet>
      <dgm:spPr/>
    </dgm:pt>
    <dgm:pt modelId="{114D8436-BB4B-4037-B72A-DE1F9D5DD31F}" type="pres">
      <dgm:prSet presAssocID="{22525714-5AEA-44B3-9647-AA701160B5EB}" presName="node" presStyleLbl="node1" presStyleIdx="0" presStyleCnt="11">
        <dgm:presLayoutVars>
          <dgm:bulletEnabled val="1"/>
        </dgm:presLayoutVars>
      </dgm:prSet>
      <dgm:spPr/>
    </dgm:pt>
    <dgm:pt modelId="{E2568C39-7BFC-409B-BB8D-3210574DDF1D}" type="pres">
      <dgm:prSet presAssocID="{86A10559-6E28-4B85-A6E0-A8B243162F31}" presName="sibTrans" presStyleCnt="0"/>
      <dgm:spPr/>
    </dgm:pt>
    <dgm:pt modelId="{B1242C01-5AEB-4E94-9C26-8DF7C4BB14F1}" type="pres">
      <dgm:prSet presAssocID="{B3B97779-A43C-4091-B497-469227DA4662}" presName="node" presStyleLbl="node1" presStyleIdx="1" presStyleCnt="11">
        <dgm:presLayoutVars>
          <dgm:bulletEnabled val="1"/>
        </dgm:presLayoutVars>
      </dgm:prSet>
      <dgm:spPr/>
    </dgm:pt>
    <dgm:pt modelId="{0F0838FA-060F-4A5F-A9C8-D675A9DEFF09}" type="pres">
      <dgm:prSet presAssocID="{15D83D4D-A0E9-4661-8BFF-664386827520}" presName="sibTrans" presStyleCnt="0"/>
      <dgm:spPr/>
    </dgm:pt>
    <dgm:pt modelId="{18DBDBA0-90EC-4A91-8867-99E6FCA7BD2A}" type="pres">
      <dgm:prSet presAssocID="{70E828E2-AF20-4C15-8CDC-4B81127CD703}" presName="node" presStyleLbl="node1" presStyleIdx="2" presStyleCnt="11">
        <dgm:presLayoutVars>
          <dgm:bulletEnabled val="1"/>
        </dgm:presLayoutVars>
      </dgm:prSet>
      <dgm:spPr/>
    </dgm:pt>
    <dgm:pt modelId="{6D8CA0F5-3F0F-49DC-88C5-A552BAD3A955}" type="pres">
      <dgm:prSet presAssocID="{94E9AC25-2356-444A-AE8D-A2589525C7B3}" presName="sibTrans" presStyleCnt="0"/>
      <dgm:spPr/>
    </dgm:pt>
    <dgm:pt modelId="{F158E62E-B4DB-4921-856A-B10E76B38B0E}" type="pres">
      <dgm:prSet presAssocID="{8CD0A484-DC35-4981-8654-5EC1B4657282}" presName="node" presStyleLbl="node1" presStyleIdx="3" presStyleCnt="11">
        <dgm:presLayoutVars>
          <dgm:bulletEnabled val="1"/>
        </dgm:presLayoutVars>
      </dgm:prSet>
      <dgm:spPr/>
    </dgm:pt>
    <dgm:pt modelId="{094011E7-F6BC-44B9-B700-70DA7F15DE69}" type="pres">
      <dgm:prSet presAssocID="{A46F2635-2AF5-47AE-9495-2D32311E658C}" presName="sibTrans" presStyleCnt="0"/>
      <dgm:spPr/>
    </dgm:pt>
    <dgm:pt modelId="{C0CC91A3-F75E-4363-903B-A7143602CF07}" type="pres">
      <dgm:prSet presAssocID="{6020E925-57F8-4344-8713-5B39AA2F3C93}" presName="node" presStyleLbl="node1" presStyleIdx="4" presStyleCnt="11">
        <dgm:presLayoutVars>
          <dgm:bulletEnabled val="1"/>
        </dgm:presLayoutVars>
      </dgm:prSet>
      <dgm:spPr/>
    </dgm:pt>
    <dgm:pt modelId="{2F837EDA-670E-448A-9D98-C94360137586}" type="pres">
      <dgm:prSet presAssocID="{6E8793E9-F365-486C-A26A-20B31E3D76E0}" presName="sibTrans" presStyleCnt="0"/>
      <dgm:spPr/>
    </dgm:pt>
    <dgm:pt modelId="{038C4032-319C-4D85-BF86-F84AA80AE062}" type="pres">
      <dgm:prSet presAssocID="{0C1305B3-67E1-43C1-A701-4D8985E0E5EA}" presName="node" presStyleLbl="node1" presStyleIdx="5" presStyleCnt="11">
        <dgm:presLayoutVars>
          <dgm:bulletEnabled val="1"/>
        </dgm:presLayoutVars>
      </dgm:prSet>
      <dgm:spPr/>
    </dgm:pt>
    <dgm:pt modelId="{77257C20-9A7B-4CF5-BD81-DA67B6C20788}" type="pres">
      <dgm:prSet presAssocID="{63ADBBAF-03BF-47D4-81F7-E205F331A822}" presName="sibTrans" presStyleCnt="0"/>
      <dgm:spPr/>
    </dgm:pt>
    <dgm:pt modelId="{78093AFB-228D-45BD-8869-94BF312DF9F8}" type="pres">
      <dgm:prSet presAssocID="{AD91A66A-476D-4715-8E69-0DD98B6FAD98}" presName="node" presStyleLbl="node1" presStyleIdx="6" presStyleCnt="11">
        <dgm:presLayoutVars>
          <dgm:bulletEnabled val="1"/>
        </dgm:presLayoutVars>
      </dgm:prSet>
      <dgm:spPr/>
    </dgm:pt>
    <dgm:pt modelId="{DD458EC5-B326-4AED-9968-DD6EC6D55550}" type="pres">
      <dgm:prSet presAssocID="{12FEEBB6-0C1D-41E4-A3DD-0E3143E93908}" presName="sibTrans" presStyleCnt="0"/>
      <dgm:spPr/>
    </dgm:pt>
    <dgm:pt modelId="{E8343797-5E4B-4A2D-B211-CAAD308F6CA1}" type="pres">
      <dgm:prSet presAssocID="{03157755-AD68-490D-A856-D5688ACE46F5}" presName="node" presStyleLbl="node1" presStyleIdx="7" presStyleCnt="11">
        <dgm:presLayoutVars>
          <dgm:bulletEnabled val="1"/>
        </dgm:presLayoutVars>
      </dgm:prSet>
      <dgm:spPr/>
    </dgm:pt>
    <dgm:pt modelId="{C280241C-A2D8-458D-8D1F-B71F0B5048F0}" type="pres">
      <dgm:prSet presAssocID="{4C93A453-D3D7-4612-8D01-78FAD4C47351}" presName="sibTrans" presStyleCnt="0"/>
      <dgm:spPr/>
    </dgm:pt>
    <dgm:pt modelId="{0E75E300-89B0-4A38-BE53-C06C4B99D1CF}" type="pres">
      <dgm:prSet presAssocID="{D85D57DD-0B78-4918-A73B-844D2FA16FFF}" presName="node" presStyleLbl="node1" presStyleIdx="8" presStyleCnt="11">
        <dgm:presLayoutVars>
          <dgm:bulletEnabled val="1"/>
        </dgm:presLayoutVars>
      </dgm:prSet>
      <dgm:spPr/>
    </dgm:pt>
    <dgm:pt modelId="{A3EEE581-BB7E-454F-8FE1-9E612ACAF33D}" type="pres">
      <dgm:prSet presAssocID="{7BDEE89B-CF55-4E58-AE35-3F6E13907186}" presName="sibTrans" presStyleCnt="0"/>
      <dgm:spPr/>
    </dgm:pt>
    <dgm:pt modelId="{7121CCA8-BFA4-4279-A2A5-C7885992F883}" type="pres">
      <dgm:prSet presAssocID="{A950E3CD-117B-4C5A-B685-59C7BB79EDF0}" presName="node" presStyleLbl="node1" presStyleIdx="9" presStyleCnt="11">
        <dgm:presLayoutVars>
          <dgm:bulletEnabled val="1"/>
        </dgm:presLayoutVars>
      </dgm:prSet>
      <dgm:spPr/>
    </dgm:pt>
    <dgm:pt modelId="{11FF1DB7-E949-4DE0-A010-952E3DF38753}" type="pres">
      <dgm:prSet presAssocID="{9B6711E7-17B9-46DD-AF06-70FD9604DEEF}" presName="sibTrans" presStyleCnt="0"/>
      <dgm:spPr/>
    </dgm:pt>
    <dgm:pt modelId="{00CC5A87-D167-40D2-9C67-86C51698107C}" type="pres">
      <dgm:prSet presAssocID="{2EC2FDA2-E2F1-45F2-AB8B-45F4EC66C545}" presName="node" presStyleLbl="node1" presStyleIdx="10" presStyleCnt="11">
        <dgm:presLayoutVars>
          <dgm:bulletEnabled val="1"/>
        </dgm:presLayoutVars>
      </dgm:prSet>
      <dgm:spPr/>
    </dgm:pt>
  </dgm:ptLst>
  <dgm:cxnLst>
    <dgm:cxn modelId="{5301040E-D220-4B0F-BE6A-2F71CCB79B37}" type="presOf" srcId="{488F2CA7-1348-4F45-BC1D-E3F158763209}" destId="{B1242C01-5AEB-4E94-9C26-8DF7C4BB14F1}" srcOrd="0" destOrd="1" presId="urn:microsoft.com/office/officeart/2005/8/layout/default"/>
    <dgm:cxn modelId="{00A31716-C032-47B4-89FF-7CD945E2D133}" srcId="{AD91A66A-476D-4715-8E69-0DD98B6FAD98}" destId="{7EBFF1BD-8F1B-475A-9BF7-3919D4D66C81}" srcOrd="0" destOrd="0" parTransId="{C4AC61EF-C01D-4769-ABAB-7CD763BD2799}" sibTransId="{49CEC0F8-7D15-4A82-A296-92DE167579E2}"/>
    <dgm:cxn modelId="{CCBD9A1A-4B68-49E9-90D3-C98116E4FEB3}" srcId="{EC011116-227F-4A16-9BFE-0744A7C3E2E8}" destId="{2EC2FDA2-E2F1-45F2-AB8B-45F4EC66C545}" srcOrd="10" destOrd="0" parTransId="{722625F1-8F85-404A-AD35-6762A99FD8CD}" sibTransId="{884551E9-7D46-4435-898A-6F9883547522}"/>
    <dgm:cxn modelId="{3262BA1C-8580-4301-B061-7EE0CE8A9A09}" type="presOf" srcId="{03157755-AD68-490D-A856-D5688ACE46F5}" destId="{E8343797-5E4B-4A2D-B211-CAAD308F6CA1}" srcOrd="0" destOrd="0" presId="urn:microsoft.com/office/officeart/2005/8/layout/default"/>
    <dgm:cxn modelId="{2955CB1F-8A52-41F4-A509-6A9C748C27B4}" type="presOf" srcId="{B3B97779-A43C-4091-B497-469227DA4662}" destId="{B1242C01-5AEB-4E94-9C26-8DF7C4BB14F1}" srcOrd="0" destOrd="0" presId="urn:microsoft.com/office/officeart/2005/8/layout/default"/>
    <dgm:cxn modelId="{83234124-CB45-416F-969F-8673397F63DE}" srcId="{8CD0A484-DC35-4981-8654-5EC1B4657282}" destId="{54493F75-F26A-41AA-AF5F-A81184866E1F}" srcOrd="0" destOrd="0" parTransId="{491393D6-CC70-48BF-B193-DEDEEA07D7C3}" sibTransId="{070D4559-CF51-40AA-89A7-8CE858E0344E}"/>
    <dgm:cxn modelId="{32B9732C-BCE9-407C-8897-82CA5A6427CB}" srcId="{EC011116-227F-4A16-9BFE-0744A7C3E2E8}" destId="{A950E3CD-117B-4C5A-B685-59C7BB79EDF0}" srcOrd="9" destOrd="0" parTransId="{25634306-34D8-4516-86BF-7EDED451425E}" sibTransId="{9B6711E7-17B9-46DD-AF06-70FD9604DEEF}"/>
    <dgm:cxn modelId="{1F0DA62F-21F5-4246-B97B-218A732A225C}" srcId="{03157755-AD68-490D-A856-D5688ACE46F5}" destId="{999FE7BA-6F41-4BA0-9E31-6E2CC8AC952E}" srcOrd="0" destOrd="0" parTransId="{9EF3EFFB-73A4-49E9-928E-A28B8706C2CD}" sibTransId="{7E8A5BCB-CCC3-4FEE-B545-154E9853169E}"/>
    <dgm:cxn modelId="{79E7493D-DBA5-46D6-8263-B67BCB041E10}" type="presOf" srcId="{54493F75-F26A-41AA-AF5F-A81184866E1F}" destId="{F158E62E-B4DB-4921-856A-B10E76B38B0E}" srcOrd="0" destOrd="1" presId="urn:microsoft.com/office/officeart/2005/8/layout/default"/>
    <dgm:cxn modelId="{01B0F741-9C93-4364-9E84-45A1461122D4}" type="presOf" srcId="{7EBFF1BD-8F1B-475A-9BF7-3919D4D66C81}" destId="{78093AFB-228D-45BD-8869-94BF312DF9F8}" srcOrd="0" destOrd="1" presId="urn:microsoft.com/office/officeart/2005/8/layout/default"/>
    <dgm:cxn modelId="{25E90042-F49F-4925-A4E7-5A206DBAE71E}" type="presOf" srcId="{999FE7BA-6F41-4BA0-9E31-6E2CC8AC952E}" destId="{E8343797-5E4B-4A2D-B211-CAAD308F6CA1}" srcOrd="0" destOrd="1" presId="urn:microsoft.com/office/officeart/2005/8/layout/default"/>
    <dgm:cxn modelId="{E0689145-78F4-4D6B-B596-98FC7DE26297}" srcId="{EC011116-227F-4A16-9BFE-0744A7C3E2E8}" destId="{0C1305B3-67E1-43C1-A701-4D8985E0E5EA}" srcOrd="5" destOrd="0" parTransId="{997667C7-C85E-4A4A-BDA7-5117A2A17F66}" sibTransId="{63ADBBAF-03BF-47D4-81F7-E205F331A822}"/>
    <dgm:cxn modelId="{E1812867-2557-429F-B2BD-88F23FDFF26F}" srcId="{A950E3CD-117B-4C5A-B685-59C7BB79EDF0}" destId="{9538937C-BBF6-4005-90AA-73E3C8A925C1}" srcOrd="0" destOrd="0" parTransId="{D462AE27-7C40-4C40-AEB6-A6A88F8C0BD5}" sibTransId="{7CA0C43D-1ED6-48C6-B4F8-51B5AD65AC0C}"/>
    <dgm:cxn modelId="{DFFE6E67-50F7-4AA2-B026-452106951988}" srcId="{0C1305B3-67E1-43C1-A701-4D8985E0E5EA}" destId="{AA7FCE23-5B61-4FAB-813C-B1E7A17EDEF1}" srcOrd="0" destOrd="0" parTransId="{B28ACC2A-814B-433B-801C-F857D50D4C5B}" sibTransId="{AC755A3A-E7A1-42A1-AD1E-2F99E0E761B8}"/>
    <dgm:cxn modelId="{F0AF5867-8AEE-4ADC-A33E-C5D6270C100E}" srcId="{EC011116-227F-4A16-9BFE-0744A7C3E2E8}" destId="{AD91A66A-476D-4715-8E69-0DD98B6FAD98}" srcOrd="6" destOrd="0" parTransId="{3AA18D6F-C621-4FAA-A967-A921216F45D2}" sibTransId="{12FEEBB6-0C1D-41E4-A3DD-0E3143E93908}"/>
    <dgm:cxn modelId="{64476868-144A-418A-BABE-CC6925849509}" type="presOf" srcId="{2EC2FDA2-E2F1-45F2-AB8B-45F4EC66C545}" destId="{00CC5A87-D167-40D2-9C67-86C51698107C}" srcOrd="0" destOrd="0" presId="urn:microsoft.com/office/officeart/2005/8/layout/default"/>
    <dgm:cxn modelId="{12DBCD6B-9D2F-44B7-BC10-A778EF833FBD}" srcId="{22525714-5AEA-44B3-9647-AA701160B5EB}" destId="{1E6FF3DA-F503-473C-98BF-F8397336B9F4}" srcOrd="0" destOrd="0" parTransId="{158D3064-8CE9-46B4-9139-CB016F3B1B52}" sibTransId="{C034B829-4867-4636-91D6-1CA0F0B9B7C5}"/>
    <dgm:cxn modelId="{ADD85271-347D-44BC-8020-E9415DD63323}" type="presOf" srcId="{8CD0A484-DC35-4981-8654-5EC1B4657282}" destId="{F158E62E-B4DB-4921-856A-B10E76B38B0E}" srcOrd="0" destOrd="0" presId="urn:microsoft.com/office/officeart/2005/8/layout/default"/>
    <dgm:cxn modelId="{382F2272-8F67-470C-95A3-62F825F5BFF7}" type="presOf" srcId="{9538937C-BBF6-4005-90AA-73E3C8A925C1}" destId="{7121CCA8-BFA4-4279-A2A5-C7885992F883}" srcOrd="0" destOrd="1" presId="urn:microsoft.com/office/officeart/2005/8/layout/default"/>
    <dgm:cxn modelId="{8B836052-A9B6-4D9A-B966-128B13F2A12D}" srcId="{D85D57DD-0B78-4918-A73B-844D2FA16FFF}" destId="{9D68C1F8-9E5D-4C6D-AE3F-C4D0FA7C67CB}" srcOrd="0" destOrd="0" parTransId="{4F582631-5B58-4387-9C86-D898DB8D22BF}" sibTransId="{5EE83C54-FC78-425A-BE49-7F0DE48CB9FB}"/>
    <dgm:cxn modelId="{8041DE72-7E38-41F7-8CC4-2753735B7258}" type="presOf" srcId="{A950E3CD-117B-4C5A-B685-59C7BB79EDF0}" destId="{7121CCA8-BFA4-4279-A2A5-C7885992F883}" srcOrd="0" destOrd="0" presId="urn:microsoft.com/office/officeart/2005/8/layout/default"/>
    <dgm:cxn modelId="{1EEE1B74-193B-4503-BFD1-B5F3655F3197}" srcId="{EC011116-227F-4A16-9BFE-0744A7C3E2E8}" destId="{70E828E2-AF20-4C15-8CDC-4B81127CD703}" srcOrd="2" destOrd="0" parTransId="{CA1CF676-4E19-47BF-9936-6CC55277EF36}" sibTransId="{94E9AC25-2356-444A-AE8D-A2589525C7B3}"/>
    <dgm:cxn modelId="{647F6854-2E96-4FDC-B71E-88FF9E9D1C00}" type="presOf" srcId="{AD91A66A-476D-4715-8E69-0DD98B6FAD98}" destId="{78093AFB-228D-45BD-8869-94BF312DF9F8}" srcOrd="0" destOrd="0" presId="urn:microsoft.com/office/officeart/2005/8/layout/default"/>
    <dgm:cxn modelId="{579B9975-95D7-4618-8687-F385B71002B5}" type="presOf" srcId="{1E6FF3DA-F503-473C-98BF-F8397336B9F4}" destId="{114D8436-BB4B-4037-B72A-DE1F9D5DD31F}" srcOrd="0" destOrd="1" presId="urn:microsoft.com/office/officeart/2005/8/layout/default"/>
    <dgm:cxn modelId="{0B396376-274C-4CFC-910C-9330EB4ACC1D}" srcId="{70E828E2-AF20-4C15-8CDC-4B81127CD703}" destId="{F1D82853-7DAC-46EE-A034-3ED00311CAF9}" srcOrd="0" destOrd="0" parTransId="{63846197-DD17-4452-A7BE-89F14B7A0CA3}" sibTransId="{AC6E5018-D97B-4E3F-ABE4-5D9F5CE88FA0}"/>
    <dgm:cxn modelId="{652E5C7F-E530-403E-ACCB-31440438BE0B}" type="presOf" srcId="{F1D82853-7DAC-46EE-A034-3ED00311CAF9}" destId="{18DBDBA0-90EC-4A91-8867-99E6FCA7BD2A}" srcOrd="0" destOrd="1" presId="urn:microsoft.com/office/officeart/2005/8/layout/default"/>
    <dgm:cxn modelId="{17EDCF9E-DF52-4DB7-8FA9-FFBF6F1F328E}" type="presOf" srcId="{BC7B443F-298A-4BF8-B42D-0B7C6451581A}" destId="{C0CC91A3-F75E-4363-903B-A7143602CF07}" srcOrd="0" destOrd="1" presId="urn:microsoft.com/office/officeart/2005/8/layout/default"/>
    <dgm:cxn modelId="{EFFCB3A1-4A5C-4FD4-916E-E5350954D3C9}" type="presOf" srcId="{AA7FCE23-5B61-4FAB-813C-B1E7A17EDEF1}" destId="{038C4032-319C-4D85-BF86-F84AA80AE062}" srcOrd="0" destOrd="1" presId="urn:microsoft.com/office/officeart/2005/8/layout/default"/>
    <dgm:cxn modelId="{227315AD-65F3-49F3-836B-843648A3C492}" type="presOf" srcId="{92FA57B6-073F-4B53-8310-40563B5FD77F}" destId="{00CC5A87-D167-40D2-9C67-86C51698107C}" srcOrd="0" destOrd="1" presId="urn:microsoft.com/office/officeart/2005/8/layout/default"/>
    <dgm:cxn modelId="{985E5BB3-6446-4F0E-A166-C22ADC9DC219}" type="presOf" srcId="{D85D57DD-0B78-4918-A73B-844D2FA16FFF}" destId="{0E75E300-89B0-4A38-BE53-C06C4B99D1CF}" srcOrd="0" destOrd="0" presId="urn:microsoft.com/office/officeart/2005/8/layout/default"/>
    <dgm:cxn modelId="{B014F7B3-118D-4603-8C69-2FF67CD2E0EF}" type="presOf" srcId="{9D68C1F8-9E5D-4C6D-AE3F-C4D0FA7C67CB}" destId="{0E75E300-89B0-4A38-BE53-C06C4B99D1CF}" srcOrd="0" destOrd="1" presId="urn:microsoft.com/office/officeart/2005/8/layout/default"/>
    <dgm:cxn modelId="{FF4C9AB9-2EF5-4440-B8A2-55C6BD393772}" srcId="{EC011116-227F-4A16-9BFE-0744A7C3E2E8}" destId="{D85D57DD-0B78-4918-A73B-844D2FA16FFF}" srcOrd="8" destOrd="0" parTransId="{1968A6AE-19EB-45A4-B22F-D24CEC3C7E65}" sibTransId="{7BDEE89B-CF55-4E58-AE35-3F6E13907186}"/>
    <dgm:cxn modelId="{D12942C0-9B10-4C4E-8ABC-3ED857BC9C32}" type="presOf" srcId="{70E828E2-AF20-4C15-8CDC-4B81127CD703}" destId="{18DBDBA0-90EC-4A91-8867-99E6FCA7BD2A}" srcOrd="0" destOrd="0" presId="urn:microsoft.com/office/officeart/2005/8/layout/default"/>
    <dgm:cxn modelId="{241F48C7-B0ED-437F-A60A-D9BA050D7506}" type="presOf" srcId="{0C1305B3-67E1-43C1-A701-4D8985E0E5EA}" destId="{038C4032-319C-4D85-BF86-F84AA80AE062}" srcOrd="0" destOrd="0" presId="urn:microsoft.com/office/officeart/2005/8/layout/default"/>
    <dgm:cxn modelId="{9DCA27C9-2D25-48E9-8A4D-DB1C60ADFD96}" srcId="{EC011116-227F-4A16-9BFE-0744A7C3E2E8}" destId="{03157755-AD68-490D-A856-D5688ACE46F5}" srcOrd="7" destOrd="0" parTransId="{97301754-126E-460B-98ED-5D2F3489FC04}" sibTransId="{4C93A453-D3D7-4612-8D01-78FAD4C47351}"/>
    <dgm:cxn modelId="{3AE783CD-EFEF-42C6-B3C0-5748F4220C0F}" srcId="{EC011116-227F-4A16-9BFE-0744A7C3E2E8}" destId="{8CD0A484-DC35-4981-8654-5EC1B4657282}" srcOrd="3" destOrd="0" parTransId="{67F85379-5531-40C3-B828-0C1EFD8A1046}" sibTransId="{A46F2635-2AF5-47AE-9495-2D32311E658C}"/>
    <dgm:cxn modelId="{1C1095D6-2B72-40DD-9E01-3F2C180A6667}" srcId="{EC011116-227F-4A16-9BFE-0744A7C3E2E8}" destId="{B3B97779-A43C-4091-B497-469227DA4662}" srcOrd="1" destOrd="0" parTransId="{38D788AA-3057-4CEB-A61B-BBD9D5E42BA4}" sibTransId="{15D83D4D-A0E9-4661-8BFF-664386827520}"/>
    <dgm:cxn modelId="{74BB69DD-841B-4002-B86F-013AB6F399FF}" srcId="{2EC2FDA2-E2F1-45F2-AB8B-45F4EC66C545}" destId="{92FA57B6-073F-4B53-8310-40563B5FD77F}" srcOrd="0" destOrd="0" parTransId="{738618B0-E745-42F9-B570-83E59589422F}" sibTransId="{01DA0B98-7683-4210-B6E0-41D4E7FB2028}"/>
    <dgm:cxn modelId="{A07A72DE-2DC7-4407-9D17-940E72A4E1E8}" srcId="{6020E925-57F8-4344-8713-5B39AA2F3C93}" destId="{BC7B443F-298A-4BF8-B42D-0B7C6451581A}" srcOrd="0" destOrd="0" parTransId="{1495BEFF-8CD7-4AA6-95F1-8BEEECCCFCE1}" sibTransId="{9DD841D2-57EF-45BA-B76C-2AD4FEFBD61C}"/>
    <dgm:cxn modelId="{387E20E1-6590-4D4F-A280-431002BB67CB}" srcId="{B3B97779-A43C-4091-B497-469227DA4662}" destId="{488F2CA7-1348-4F45-BC1D-E3F158763209}" srcOrd="0" destOrd="0" parTransId="{EB3AF899-73E3-4FD6-8CAD-88419BB88325}" sibTransId="{2B94B4F6-D50A-4C3A-A453-1F3AFE151B8B}"/>
    <dgm:cxn modelId="{892D17E9-22C9-403F-B15D-D1B5C88FC004}" type="presOf" srcId="{EC011116-227F-4A16-9BFE-0744A7C3E2E8}" destId="{4CBAFC87-5895-4487-BE79-198222FA78F9}" srcOrd="0" destOrd="0" presId="urn:microsoft.com/office/officeart/2005/8/layout/default"/>
    <dgm:cxn modelId="{F7111EF0-8B1B-4480-A856-4BB6C2F34770}" srcId="{EC011116-227F-4A16-9BFE-0744A7C3E2E8}" destId="{22525714-5AEA-44B3-9647-AA701160B5EB}" srcOrd="0" destOrd="0" parTransId="{4466291C-D784-4D9B-9098-8F4DD29D5B76}" sibTransId="{86A10559-6E28-4B85-A6E0-A8B243162F31}"/>
    <dgm:cxn modelId="{5D272BF7-3FDE-4DDF-971B-999A5B0AB4B7}" type="presOf" srcId="{6020E925-57F8-4344-8713-5B39AA2F3C93}" destId="{C0CC91A3-F75E-4363-903B-A7143602CF07}" srcOrd="0" destOrd="0" presId="urn:microsoft.com/office/officeart/2005/8/layout/default"/>
    <dgm:cxn modelId="{CC65EEFB-5032-4809-9941-66393B9AD506}" srcId="{EC011116-227F-4A16-9BFE-0744A7C3E2E8}" destId="{6020E925-57F8-4344-8713-5B39AA2F3C93}" srcOrd="4" destOrd="0" parTransId="{29AE1739-DC4D-4032-A676-F3CBBCEF01B5}" sibTransId="{6E8793E9-F365-486C-A26A-20B31E3D76E0}"/>
    <dgm:cxn modelId="{E12E3BFF-5B61-4E7B-9727-557BC752C4A7}" type="presOf" srcId="{22525714-5AEA-44B3-9647-AA701160B5EB}" destId="{114D8436-BB4B-4037-B72A-DE1F9D5DD31F}" srcOrd="0" destOrd="0" presId="urn:microsoft.com/office/officeart/2005/8/layout/default"/>
    <dgm:cxn modelId="{9F2C8295-B3C6-401A-97EA-090388877EEC}" type="presParOf" srcId="{4CBAFC87-5895-4487-BE79-198222FA78F9}" destId="{114D8436-BB4B-4037-B72A-DE1F9D5DD31F}" srcOrd="0" destOrd="0" presId="urn:microsoft.com/office/officeart/2005/8/layout/default"/>
    <dgm:cxn modelId="{11F4E38D-4CFA-4B71-9235-EE674FD4B036}" type="presParOf" srcId="{4CBAFC87-5895-4487-BE79-198222FA78F9}" destId="{E2568C39-7BFC-409B-BB8D-3210574DDF1D}" srcOrd="1" destOrd="0" presId="urn:microsoft.com/office/officeart/2005/8/layout/default"/>
    <dgm:cxn modelId="{D8D1E0EB-90C0-43A2-95DB-237226D9CF69}" type="presParOf" srcId="{4CBAFC87-5895-4487-BE79-198222FA78F9}" destId="{B1242C01-5AEB-4E94-9C26-8DF7C4BB14F1}" srcOrd="2" destOrd="0" presId="urn:microsoft.com/office/officeart/2005/8/layout/default"/>
    <dgm:cxn modelId="{E6933D84-42C2-4DC5-AE78-37F1307C71FB}" type="presParOf" srcId="{4CBAFC87-5895-4487-BE79-198222FA78F9}" destId="{0F0838FA-060F-4A5F-A9C8-D675A9DEFF09}" srcOrd="3" destOrd="0" presId="urn:microsoft.com/office/officeart/2005/8/layout/default"/>
    <dgm:cxn modelId="{2AF5AB94-D274-450F-A2E0-02ADB3815BB5}" type="presParOf" srcId="{4CBAFC87-5895-4487-BE79-198222FA78F9}" destId="{18DBDBA0-90EC-4A91-8867-99E6FCA7BD2A}" srcOrd="4" destOrd="0" presId="urn:microsoft.com/office/officeart/2005/8/layout/default"/>
    <dgm:cxn modelId="{B7E0A3DB-0E21-4B81-B8D7-07F3B879819E}" type="presParOf" srcId="{4CBAFC87-5895-4487-BE79-198222FA78F9}" destId="{6D8CA0F5-3F0F-49DC-88C5-A552BAD3A955}" srcOrd="5" destOrd="0" presId="urn:microsoft.com/office/officeart/2005/8/layout/default"/>
    <dgm:cxn modelId="{79F2A856-BAE7-4321-8BD0-7BF6F93348E3}" type="presParOf" srcId="{4CBAFC87-5895-4487-BE79-198222FA78F9}" destId="{F158E62E-B4DB-4921-856A-B10E76B38B0E}" srcOrd="6" destOrd="0" presId="urn:microsoft.com/office/officeart/2005/8/layout/default"/>
    <dgm:cxn modelId="{007FBF1A-99B2-4E23-B703-7C0161BB5E26}" type="presParOf" srcId="{4CBAFC87-5895-4487-BE79-198222FA78F9}" destId="{094011E7-F6BC-44B9-B700-70DA7F15DE69}" srcOrd="7" destOrd="0" presId="urn:microsoft.com/office/officeart/2005/8/layout/default"/>
    <dgm:cxn modelId="{A5489E28-E381-4A2D-84E5-E491833850AB}" type="presParOf" srcId="{4CBAFC87-5895-4487-BE79-198222FA78F9}" destId="{C0CC91A3-F75E-4363-903B-A7143602CF07}" srcOrd="8" destOrd="0" presId="urn:microsoft.com/office/officeart/2005/8/layout/default"/>
    <dgm:cxn modelId="{53577962-8DEE-4B65-AFA4-310C97C49661}" type="presParOf" srcId="{4CBAFC87-5895-4487-BE79-198222FA78F9}" destId="{2F837EDA-670E-448A-9D98-C94360137586}" srcOrd="9" destOrd="0" presId="urn:microsoft.com/office/officeart/2005/8/layout/default"/>
    <dgm:cxn modelId="{090760DA-57A1-4451-99CB-0704015D6BB6}" type="presParOf" srcId="{4CBAFC87-5895-4487-BE79-198222FA78F9}" destId="{038C4032-319C-4D85-BF86-F84AA80AE062}" srcOrd="10" destOrd="0" presId="urn:microsoft.com/office/officeart/2005/8/layout/default"/>
    <dgm:cxn modelId="{1923C366-C4DF-4496-8468-32F165BAA08D}" type="presParOf" srcId="{4CBAFC87-5895-4487-BE79-198222FA78F9}" destId="{77257C20-9A7B-4CF5-BD81-DA67B6C20788}" srcOrd="11" destOrd="0" presId="urn:microsoft.com/office/officeart/2005/8/layout/default"/>
    <dgm:cxn modelId="{A2D738FD-E4B3-4591-BA79-B0915C211E89}" type="presParOf" srcId="{4CBAFC87-5895-4487-BE79-198222FA78F9}" destId="{78093AFB-228D-45BD-8869-94BF312DF9F8}" srcOrd="12" destOrd="0" presId="urn:microsoft.com/office/officeart/2005/8/layout/default"/>
    <dgm:cxn modelId="{43F0A6F4-A46C-40DF-830E-D03648F83B80}" type="presParOf" srcId="{4CBAFC87-5895-4487-BE79-198222FA78F9}" destId="{DD458EC5-B326-4AED-9968-DD6EC6D55550}" srcOrd="13" destOrd="0" presId="urn:microsoft.com/office/officeart/2005/8/layout/default"/>
    <dgm:cxn modelId="{A678095F-6D8B-4FF0-847F-DCF477912149}" type="presParOf" srcId="{4CBAFC87-5895-4487-BE79-198222FA78F9}" destId="{E8343797-5E4B-4A2D-B211-CAAD308F6CA1}" srcOrd="14" destOrd="0" presId="urn:microsoft.com/office/officeart/2005/8/layout/default"/>
    <dgm:cxn modelId="{B18B9EAD-68DD-4A5A-BC27-A59E24E16994}" type="presParOf" srcId="{4CBAFC87-5895-4487-BE79-198222FA78F9}" destId="{C280241C-A2D8-458D-8D1F-B71F0B5048F0}" srcOrd="15" destOrd="0" presId="urn:microsoft.com/office/officeart/2005/8/layout/default"/>
    <dgm:cxn modelId="{ED604DC9-0C08-4E71-8C52-4CA64942585A}" type="presParOf" srcId="{4CBAFC87-5895-4487-BE79-198222FA78F9}" destId="{0E75E300-89B0-4A38-BE53-C06C4B99D1CF}" srcOrd="16" destOrd="0" presId="urn:microsoft.com/office/officeart/2005/8/layout/default"/>
    <dgm:cxn modelId="{73D0E4FE-81BF-4CCA-BABC-66449CE2B456}" type="presParOf" srcId="{4CBAFC87-5895-4487-BE79-198222FA78F9}" destId="{A3EEE581-BB7E-454F-8FE1-9E612ACAF33D}" srcOrd="17" destOrd="0" presId="urn:microsoft.com/office/officeart/2005/8/layout/default"/>
    <dgm:cxn modelId="{6EB9D73A-292B-4FA2-946E-8D8640C249F5}" type="presParOf" srcId="{4CBAFC87-5895-4487-BE79-198222FA78F9}" destId="{7121CCA8-BFA4-4279-A2A5-C7885992F883}" srcOrd="18" destOrd="0" presId="urn:microsoft.com/office/officeart/2005/8/layout/default"/>
    <dgm:cxn modelId="{545E61E9-3BA8-465E-B3EA-F5AD1CB78913}" type="presParOf" srcId="{4CBAFC87-5895-4487-BE79-198222FA78F9}" destId="{11FF1DB7-E949-4DE0-A010-952E3DF38753}" srcOrd="19" destOrd="0" presId="urn:microsoft.com/office/officeart/2005/8/layout/default"/>
    <dgm:cxn modelId="{E33A989F-0169-40E4-831A-59BA491DC5F1}" type="presParOf" srcId="{4CBAFC87-5895-4487-BE79-198222FA78F9}" destId="{00CC5A87-D167-40D2-9C67-86C51698107C}"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806324-D284-4314-8EED-DE2D97DD52B1}" type="doc">
      <dgm:prSet loTypeId="urn:microsoft.com/office/officeart/2005/8/layout/default" loCatId="list" qsTypeId="urn:microsoft.com/office/officeart/2005/8/quickstyle/3d4" qsCatId="3D" csTypeId="urn:microsoft.com/office/officeart/2005/8/colors/colorful1" csCatId="colorful"/>
      <dgm:spPr/>
      <dgm:t>
        <a:bodyPr/>
        <a:lstStyle/>
        <a:p>
          <a:endParaRPr lang="en-US"/>
        </a:p>
      </dgm:t>
    </dgm:pt>
    <dgm:pt modelId="{E383958E-16C0-4413-95FE-C757F9E49646}">
      <dgm:prSet/>
      <dgm:spPr/>
      <dgm:t>
        <a:bodyPr/>
        <a:lstStyle/>
        <a:p>
          <a:pPr rtl="0"/>
          <a:r>
            <a:rPr lang="en-GB" dirty="0">
              <a:solidFill>
                <a:schemeClr val="tx1"/>
              </a:solidFill>
            </a:rPr>
            <a:t>Unit 1</a:t>
          </a:r>
        </a:p>
      </dgm:t>
    </dgm:pt>
    <dgm:pt modelId="{2BC2221F-0678-4FA8-98F1-93BA6F9DB259}" type="parTrans" cxnId="{F63952EC-A2DD-4E25-8C2A-FB6D20C8A13F}">
      <dgm:prSet/>
      <dgm:spPr/>
      <dgm:t>
        <a:bodyPr/>
        <a:lstStyle/>
        <a:p>
          <a:endParaRPr lang="en-US">
            <a:solidFill>
              <a:schemeClr val="tx1"/>
            </a:solidFill>
          </a:endParaRPr>
        </a:p>
      </dgm:t>
    </dgm:pt>
    <dgm:pt modelId="{A9C71D3E-15EB-4692-80CA-F4804926CB73}" type="sibTrans" cxnId="{F63952EC-A2DD-4E25-8C2A-FB6D20C8A13F}">
      <dgm:prSet/>
      <dgm:spPr/>
      <dgm:t>
        <a:bodyPr/>
        <a:lstStyle/>
        <a:p>
          <a:endParaRPr lang="en-US">
            <a:solidFill>
              <a:schemeClr val="tx1"/>
            </a:solidFill>
          </a:endParaRPr>
        </a:p>
      </dgm:t>
    </dgm:pt>
    <dgm:pt modelId="{744E0FD6-DD34-42DA-B37A-5808E083CBFE}">
      <dgm:prSet/>
      <dgm:spPr/>
      <dgm:t>
        <a:bodyPr/>
        <a:lstStyle/>
        <a:p>
          <a:pPr rtl="0"/>
          <a:r>
            <a:rPr lang="en-GB" dirty="0">
              <a:solidFill>
                <a:schemeClr val="tx1"/>
              </a:solidFill>
            </a:rPr>
            <a:t>Introduction to programming &amp; development.</a:t>
          </a:r>
        </a:p>
      </dgm:t>
    </dgm:pt>
    <dgm:pt modelId="{1126A1FD-B958-4887-AEE4-8BC2E69A4B69}" type="parTrans" cxnId="{3238DDE5-7ED8-4E8C-AB50-C0676282F48B}">
      <dgm:prSet/>
      <dgm:spPr/>
      <dgm:t>
        <a:bodyPr/>
        <a:lstStyle/>
        <a:p>
          <a:endParaRPr lang="en-US">
            <a:solidFill>
              <a:schemeClr val="tx1"/>
            </a:solidFill>
          </a:endParaRPr>
        </a:p>
      </dgm:t>
    </dgm:pt>
    <dgm:pt modelId="{A49B99B5-1901-47EA-972F-C0E7FC8CE2D5}" type="sibTrans" cxnId="{3238DDE5-7ED8-4E8C-AB50-C0676282F48B}">
      <dgm:prSet/>
      <dgm:spPr/>
      <dgm:t>
        <a:bodyPr/>
        <a:lstStyle/>
        <a:p>
          <a:endParaRPr lang="en-US">
            <a:solidFill>
              <a:schemeClr val="tx1"/>
            </a:solidFill>
          </a:endParaRPr>
        </a:p>
      </dgm:t>
    </dgm:pt>
    <dgm:pt modelId="{2466525C-C606-4C7A-B518-62B68E0D8247}">
      <dgm:prSet/>
      <dgm:spPr/>
      <dgm:t>
        <a:bodyPr/>
        <a:lstStyle/>
        <a:p>
          <a:pPr rtl="0"/>
          <a:r>
            <a:rPr lang="en-GB">
              <a:solidFill>
                <a:schemeClr val="tx1"/>
              </a:solidFill>
            </a:rPr>
            <a:t>Unit 2 </a:t>
          </a:r>
        </a:p>
      </dgm:t>
    </dgm:pt>
    <dgm:pt modelId="{708E6A9E-940F-4586-9E66-C6D6044DABAA}" type="parTrans" cxnId="{23170356-4321-451A-A72D-B8160A6918E1}">
      <dgm:prSet/>
      <dgm:spPr/>
      <dgm:t>
        <a:bodyPr/>
        <a:lstStyle/>
        <a:p>
          <a:endParaRPr lang="en-US">
            <a:solidFill>
              <a:schemeClr val="tx1"/>
            </a:solidFill>
          </a:endParaRPr>
        </a:p>
      </dgm:t>
    </dgm:pt>
    <dgm:pt modelId="{E817389E-95CE-410A-A385-FC57B4495B90}" type="sibTrans" cxnId="{23170356-4321-451A-A72D-B8160A6918E1}">
      <dgm:prSet/>
      <dgm:spPr/>
      <dgm:t>
        <a:bodyPr/>
        <a:lstStyle/>
        <a:p>
          <a:endParaRPr lang="en-US">
            <a:solidFill>
              <a:schemeClr val="tx1"/>
            </a:solidFill>
          </a:endParaRPr>
        </a:p>
      </dgm:t>
    </dgm:pt>
    <dgm:pt modelId="{F5DF570D-7ADD-4EC8-B659-018A197FE4D5}">
      <dgm:prSet/>
      <dgm:spPr/>
      <dgm:t>
        <a:bodyPr/>
        <a:lstStyle/>
        <a:p>
          <a:pPr rtl="0"/>
          <a:r>
            <a:rPr lang="en-GB" dirty="0">
              <a:solidFill>
                <a:schemeClr val="tx1"/>
              </a:solidFill>
            </a:rPr>
            <a:t>Planning, requirements &amp; project lifecycles.</a:t>
          </a:r>
        </a:p>
      </dgm:t>
    </dgm:pt>
    <dgm:pt modelId="{02943049-21CC-45B7-A072-C7AAE0A7E414}" type="parTrans" cxnId="{0E9834EF-6770-4CFF-8CC0-8104541CD3D2}">
      <dgm:prSet/>
      <dgm:spPr/>
      <dgm:t>
        <a:bodyPr/>
        <a:lstStyle/>
        <a:p>
          <a:endParaRPr lang="en-US">
            <a:solidFill>
              <a:schemeClr val="tx1"/>
            </a:solidFill>
          </a:endParaRPr>
        </a:p>
      </dgm:t>
    </dgm:pt>
    <dgm:pt modelId="{2E34488E-8A3C-4C1C-87C9-08EDCCC10842}" type="sibTrans" cxnId="{0E9834EF-6770-4CFF-8CC0-8104541CD3D2}">
      <dgm:prSet/>
      <dgm:spPr/>
      <dgm:t>
        <a:bodyPr/>
        <a:lstStyle/>
        <a:p>
          <a:endParaRPr lang="en-US">
            <a:solidFill>
              <a:schemeClr val="tx1"/>
            </a:solidFill>
          </a:endParaRPr>
        </a:p>
      </dgm:t>
    </dgm:pt>
    <dgm:pt modelId="{FE978D18-C020-4D65-8228-6E4E7DBA83E6}">
      <dgm:prSet/>
      <dgm:spPr/>
      <dgm:t>
        <a:bodyPr/>
        <a:lstStyle/>
        <a:p>
          <a:pPr rtl="0"/>
          <a:r>
            <a:rPr lang="en-GB">
              <a:solidFill>
                <a:schemeClr val="tx1"/>
              </a:solidFill>
            </a:rPr>
            <a:t>Unit 3</a:t>
          </a:r>
        </a:p>
      </dgm:t>
    </dgm:pt>
    <dgm:pt modelId="{1EBE6A05-823B-42AE-999F-C3DBDE0067B9}" type="parTrans" cxnId="{EC9A180B-8DF0-4909-AF3E-6CCF52190AA8}">
      <dgm:prSet/>
      <dgm:spPr/>
      <dgm:t>
        <a:bodyPr/>
        <a:lstStyle/>
        <a:p>
          <a:endParaRPr lang="en-US">
            <a:solidFill>
              <a:schemeClr val="tx1"/>
            </a:solidFill>
          </a:endParaRPr>
        </a:p>
      </dgm:t>
    </dgm:pt>
    <dgm:pt modelId="{A47CC509-84B0-4A6B-AE3B-71240844F55E}" type="sibTrans" cxnId="{EC9A180B-8DF0-4909-AF3E-6CCF52190AA8}">
      <dgm:prSet/>
      <dgm:spPr/>
      <dgm:t>
        <a:bodyPr/>
        <a:lstStyle/>
        <a:p>
          <a:endParaRPr lang="en-US">
            <a:solidFill>
              <a:schemeClr val="tx1"/>
            </a:solidFill>
          </a:endParaRPr>
        </a:p>
      </dgm:t>
    </dgm:pt>
    <dgm:pt modelId="{20C520CC-06E3-4F32-893E-505AF76734CB}">
      <dgm:prSet/>
      <dgm:spPr/>
      <dgm:t>
        <a:bodyPr/>
        <a:lstStyle/>
        <a:p>
          <a:pPr rtl="0"/>
          <a:r>
            <a:rPr lang="en-GB" dirty="0">
              <a:solidFill>
                <a:schemeClr val="tx1"/>
              </a:solidFill>
            </a:rPr>
            <a:t>Designing, wire-framing &amp; prototyping. </a:t>
          </a:r>
        </a:p>
      </dgm:t>
    </dgm:pt>
    <dgm:pt modelId="{0869C513-E2EC-40AB-BBE8-F518E5AA25BD}" type="parTrans" cxnId="{CA61CD2B-2F51-41F4-8BEA-40A3C55F1B95}">
      <dgm:prSet/>
      <dgm:spPr/>
      <dgm:t>
        <a:bodyPr/>
        <a:lstStyle/>
        <a:p>
          <a:endParaRPr lang="en-US">
            <a:solidFill>
              <a:schemeClr val="tx1"/>
            </a:solidFill>
          </a:endParaRPr>
        </a:p>
      </dgm:t>
    </dgm:pt>
    <dgm:pt modelId="{A7B0C5B5-28C3-4982-8961-64A704AD6F95}" type="sibTrans" cxnId="{CA61CD2B-2F51-41F4-8BEA-40A3C55F1B95}">
      <dgm:prSet/>
      <dgm:spPr/>
      <dgm:t>
        <a:bodyPr/>
        <a:lstStyle/>
        <a:p>
          <a:endParaRPr lang="en-US">
            <a:solidFill>
              <a:schemeClr val="tx1"/>
            </a:solidFill>
          </a:endParaRPr>
        </a:p>
      </dgm:t>
    </dgm:pt>
    <dgm:pt modelId="{723E13A2-17AA-4E50-83A2-6B99E06DE7F8}">
      <dgm:prSet/>
      <dgm:spPr/>
      <dgm:t>
        <a:bodyPr/>
        <a:lstStyle/>
        <a:p>
          <a:pPr rtl="0"/>
          <a:r>
            <a:rPr lang="en-GB">
              <a:solidFill>
                <a:schemeClr val="tx1"/>
              </a:solidFill>
            </a:rPr>
            <a:t>Unit 4-9</a:t>
          </a:r>
        </a:p>
      </dgm:t>
    </dgm:pt>
    <dgm:pt modelId="{BA711CBE-A25D-40D8-8E18-EA07B84497B1}" type="parTrans" cxnId="{6AB98EF5-3DC4-4EEA-8461-9DA512DC556D}">
      <dgm:prSet/>
      <dgm:spPr/>
      <dgm:t>
        <a:bodyPr/>
        <a:lstStyle/>
        <a:p>
          <a:endParaRPr lang="en-US">
            <a:solidFill>
              <a:schemeClr val="tx1"/>
            </a:solidFill>
          </a:endParaRPr>
        </a:p>
      </dgm:t>
    </dgm:pt>
    <dgm:pt modelId="{2536374F-978E-4B27-A83B-2FECDEC00FC6}" type="sibTrans" cxnId="{6AB98EF5-3DC4-4EEA-8461-9DA512DC556D}">
      <dgm:prSet/>
      <dgm:spPr/>
      <dgm:t>
        <a:bodyPr/>
        <a:lstStyle/>
        <a:p>
          <a:endParaRPr lang="en-US">
            <a:solidFill>
              <a:schemeClr val="tx1"/>
            </a:solidFill>
          </a:endParaRPr>
        </a:p>
      </dgm:t>
    </dgm:pt>
    <dgm:pt modelId="{00324793-5155-4D83-A480-BE6C8F19D578}">
      <dgm:prSet/>
      <dgm:spPr/>
      <dgm:t>
        <a:bodyPr/>
        <a:lstStyle/>
        <a:p>
          <a:pPr rtl="0"/>
          <a:r>
            <a:rPr lang="en-GB">
              <a:solidFill>
                <a:schemeClr val="tx1"/>
              </a:solidFill>
            </a:rPr>
            <a:t>Programming in Java</a:t>
          </a:r>
        </a:p>
      </dgm:t>
    </dgm:pt>
    <dgm:pt modelId="{0586D23C-6A75-4424-B381-96442C011603}" type="parTrans" cxnId="{3D9982FF-6867-41D3-8757-884291396CCA}">
      <dgm:prSet/>
      <dgm:spPr/>
      <dgm:t>
        <a:bodyPr/>
        <a:lstStyle/>
        <a:p>
          <a:endParaRPr lang="en-US">
            <a:solidFill>
              <a:schemeClr val="tx1"/>
            </a:solidFill>
          </a:endParaRPr>
        </a:p>
      </dgm:t>
    </dgm:pt>
    <dgm:pt modelId="{A1EF8622-48D2-47F6-83D1-788F0BE96C10}" type="sibTrans" cxnId="{3D9982FF-6867-41D3-8757-884291396CCA}">
      <dgm:prSet/>
      <dgm:spPr/>
      <dgm:t>
        <a:bodyPr/>
        <a:lstStyle/>
        <a:p>
          <a:endParaRPr lang="en-US">
            <a:solidFill>
              <a:schemeClr val="tx1"/>
            </a:solidFill>
          </a:endParaRPr>
        </a:p>
      </dgm:t>
    </dgm:pt>
    <dgm:pt modelId="{C3B6B367-E925-4758-B7BC-0C3D5CEFFB67}">
      <dgm:prSet/>
      <dgm:spPr/>
      <dgm:t>
        <a:bodyPr/>
        <a:lstStyle/>
        <a:p>
          <a:pPr rtl="0"/>
          <a:r>
            <a:rPr lang="en-GB">
              <a:solidFill>
                <a:schemeClr val="tx1"/>
              </a:solidFill>
            </a:rPr>
            <a:t>Unit 10 </a:t>
          </a:r>
        </a:p>
      </dgm:t>
    </dgm:pt>
    <dgm:pt modelId="{A9CDE704-5074-4464-A841-8179387EAE47}" type="parTrans" cxnId="{514193A4-4E5B-408C-BD29-3B21AEFB087A}">
      <dgm:prSet/>
      <dgm:spPr/>
      <dgm:t>
        <a:bodyPr/>
        <a:lstStyle/>
        <a:p>
          <a:endParaRPr lang="en-US">
            <a:solidFill>
              <a:schemeClr val="tx1"/>
            </a:solidFill>
          </a:endParaRPr>
        </a:p>
      </dgm:t>
    </dgm:pt>
    <dgm:pt modelId="{31A6B0D8-51F3-428F-B853-BED52774D2B8}" type="sibTrans" cxnId="{514193A4-4E5B-408C-BD29-3B21AEFB087A}">
      <dgm:prSet/>
      <dgm:spPr/>
      <dgm:t>
        <a:bodyPr/>
        <a:lstStyle/>
        <a:p>
          <a:endParaRPr lang="en-US">
            <a:solidFill>
              <a:schemeClr val="tx1"/>
            </a:solidFill>
          </a:endParaRPr>
        </a:p>
      </dgm:t>
    </dgm:pt>
    <dgm:pt modelId="{AE1F4EE7-F2A9-4128-8B22-46CAB632BCC8}">
      <dgm:prSet/>
      <dgm:spPr/>
      <dgm:t>
        <a:bodyPr/>
        <a:lstStyle/>
        <a:p>
          <a:pPr rtl="0"/>
          <a:r>
            <a:rPr lang="en-GB">
              <a:solidFill>
                <a:schemeClr val="tx1"/>
              </a:solidFill>
            </a:rPr>
            <a:t>Testing techniques &amp; automation</a:t>
          </a:r>
        </a:p>
      </dgm:t>
    </dgm:pt>
    <dgm:pt modelId="{994F6C15-D99F-475C-85AE-5A9078F4CB6C}" type="parTrans" cxnId="{7A844E87-44AB-4DA5-8A62-0263959FDE09}">
      <dgm:prSet/>
      <dgm:spPr/>
      <dgm:t>
        <a:bodyPr/>
        <a:lstStyle/>
        <a:p>
          <a:endParaRPr lang="en-US">
            <a:solidFill>
              <a:schemeClr val="tx1"/>
            </a:solidFill>
          </a:endParaRPr>
        </a:p>
      </dgm:t>
    </dgm:pt>
    <dgm:pt modelId="{4DD4F5F9-5E65-4CA1-BC25-C9788099F8B6}" type="sibTrans" cxnId="{7A844E87-44AB-4DA5-8A62-0263959FDE09}">
      <dgm:prSet/>
      <dgm:spPr/>
      <dgm:t>
        <a:bodyPr/>
        <a:lstStyle/>
        <a:p>
          <a:endParaRPr lang="en-US">
            <a:solidFill>
              <a:schemeClr val="tx1"/>
            </a:solidFill>
          </a:endParaRPr>
        </a:p>
      </dgm:t>
    </dgm:pt>
    <dgm:pt modelId="{73D9394B-326F-4804-B0A5-AF5800D8C532}" type="pres">
      <dgm:prSet presAssocID="{9F806324-D284-4314-8EED-DE2D97DD52B1}" presName="diagram" presStyleCnt="0">
        <dgm:presLayoutVars>
          <dgm:dir/>
          <dgm:resizeHandles val="exact"/>
        </dgm:presLayoutVars>
      </dgm:prSet>
      <dgm:spPr/>
    </dgm:pt>
    <dgm:pt modelId="{34670FFC-4455-4963-A98A-33C7DF8736A0}" type="pres">
      <dgm:prSet presAssocID="{E383958E-16C0-4413-95FE-C757F9E49646}" presName="node" presStyleLbl="node1" presStyleIdx="0" presStyleCnt="5">
        <dgm:presLayoutVars>
          <dgm:bulletEnabled val="1"/>
        </dgm:presLayoutVars>
      </dgm:prSet>
      <dgm:spPr/>
    </dgm:pt>
    <dgm:pt modelId="{F8FFCA9B-546E-40C4-9A38-08938113781D}" type="pres">
      <dgm:prSet presAssocID="{A9C71D3E-15EB-4692-80CA-F4804926CB73}" presName="sibTrans" presStyleCnt="0"/>
      <dgm:spPr/>
    </dgm:pt>
    <dgm:pt modelId="{9538EB74-41FE-4D19-91C3-6442AA6364F7}" type="pres">
      <dgm:prSet presAssocID="{2466525C-C606-4C7A-B518-62B68E0D8247}" presName="node" presStyleLbl="node1" presStyleIdx="1" presStyleCnt="5">
        <dgm:presLayoutVars>
          <dgm:bulletEnabled val="1"/>
        </dgm:presLayoutVars>
      </dgm:prSet>
      <dgm:spPr/>
    </dgm:pt>
    <dgm:pt modelId="{F44FF059-BFFB-4D57-A2D6-9FA07C3D4AA1}" type="pres">
      <dgm:prSet presAssocID="{E817389E-95CE-410A-A385-FC57B4495B90}" presName="sibTrans" presStyleCnt="0"/>
      <dgm:spPr/>
    </dgm:pt>
    <dgm:pt modelId="{FDD83B4C-E512-486F-9DCE-E51CE3DBB572}" type="pres">
      <dgm:prSet presAssocID="{FE978D18-C020-4D65-8228-6E4E7DBA83E6}" presName="node" presStyleLbl="node1" presStyleIdx="2" presStyleCnt="5">
        <dgm:presLayoutVars>
          <dgm:bulletEnabled val="1"/>
        </dgm:presLayoutVars>
      </dgm:prSet>
      <dgm:spPr/>
    </dgm:pt>
    <dgm:pt modelId="{C77DD6B6-01C9-4538-AFDB-6AF31F06292C}" type="pres">
      <dgm:prSet presAssocID="{A47CC509-84B0-4A6B-AE3B-71240844F55E}" presName="sibTrans" presStyleCnt="0"/>
      <dgm:spPr/>
    </dgm:pt>
    <dgm:pt modelId="{AE14495C-73BE-42B4-9736-1F83D9B71F4A}" type="pres">
      <dgm:prSet presAssocID="{723E13A2-17AA-4E50-83A2-6B99E06DE7F8}" presName="node" presStyleLbl="node1" presStyleIdx="3" presStyleCnt="5">
        <dgm:presLayoutVars>
          <dgm:bulletEnabled val="1"/>
        </dgm:presLayoutVars>
      </dgm:prSet>
      <dgm:spPr/>
    </dgm:pt>
    <dgm:pt modelId="{D3AAD5CC-AADD-4686-881F-E95B4DC4DDC5}" type="pres">
      <dgm:prSet presAssocID="{2536374F-978E-4B27-A83B-2FECDEC00FC6}" presName="sibTrans" presStyleCnt="0"/>
      <dgm:spPr/>
    </dgm:pt>
    <dgm:pt modelId="{BC24ABCB-CC0D-488D-AF9E-67B691EF618B}" type="pres">
      <dgm:prSet presAssocID="{C3B6B367-E925-4758-B7BC-0C3D5CEFFB67}" presName="node" presStyleLbl="node1" presStyleIdx="4" presStyleCnt="5">
        <dgm:presLayoutVars>
          <dgm:bulletEnabled val="1"/>
        </dgm:presLayoutVars>
      </dgm:prSet>
      <dgm:spPr/>
    </dgm:pt>
  </dgm:ptLst>
  <dgm:cxnLst>
    <dgm:cxn modelId="{EC9A180B-8DF0-4909-AF3E-6CCF52190AA8}" srcId="{9F806324-D284-4314-8EED-DE2D97DD52B1}" destId="{FE978D18-C020-4D65-8228-6E4E7DBA83E6}" srcOrd="2" destOrd="0" parTransId="{1EBE6A05-823B-42AE-999F-C3DBDE0067B9}" sibTransId="{A47CC509-84B0-4A6B-AE3B-71240844F55E}"/>
    <dgm:cxn modelId="{0F3BA913-8A23-4423-B3D7-ED2EFED6E0BF}" type="presOf" srcId="{AE1F4EE7-F2A9-4128-8B22-46CAB632BCC8}" destId="{BC24ABCB-CC0D-488D-AF9E-67B691EF618B}" srcOrd="0" destOrd="1" presId="urn:microsoft.com/office/officeart/2005/8/layout/default"/>
    <dgm:cxn modelId="{3A0BEE1F-92CB-437D-95F5-A672F6F2EDB8}" type="presOf" srcId="{F5DF570D-7ADD-4EC8-B659-018A197FE4D5}" destId="{9538EB74-41FE-4D19-91C3-6442AA6364F7}" srcOrd="0" destOrd="1" presId="urn:microsoft.com/office/officeart/2005/8/layout/default"/>
    <dgm:cxn modelId="{CA61CD2B-2F51-41F4-8BEA-40A3C55F1B95}" srcId="{FE978D18-C020-4D65-8228-6E4E7DBA83E6}" destId="{20C520CC-06E3-4F32-893E-505AF76734CB}" srcOrd="0" destOrd="0" parTransId="{0869C513-E2EC-40AB-BBE8-F518E5AA25BD}" sibTransId="{A7B0C5B5-28C3-4982-8961-64A704AD6F95}"/>
    <dgm:cxn modelId="{D73CE06B-5174-4D4C-AE5C-89AF0F91DD1E}" type="presOf" srcId="{744E0FD6-DD34-42DA-B37A-5808E083CBFE}" destId="{34670FFC-4455-4963-A98A-33C7DF8736A0}" srcOrd="0" destOrd="1" presId="urn:microsoft.com/office/officeart/2005/8/layout/default"/>
    <dgm:cxn modelId="{BF7B1D6C-6454-441B-8F8D-5AE50AF5D2F1}" type="presOf" srcId="{2466525C-C606-4C7A-B518-62B68E0D8247}" destId="{9538EB74-41FE-4D19-91C3-6442AA6364F7}" srcOrd="0" destOrd="0" presId="urn:microsoft.com/office/officeart/2005/8/layout/default"/>
    <dgm:cxn modelId="{173B3A54-C09E-4EFE-A70C-7CE3E7C92065}" type="presOf" srcId="{00324793-5155-4D83-A480-BE6C8F19D578}" destId="{AE14495C-73BE-42B4-9736-1F83D9B71F4A}" srcOrd="0" destOrd="1" presId="urn:microsoft.com/office/officeart/2005/8/layout/default"/>
    <dgm:cxn modelId="{23170356-4321-451A-A72D-B8160A6918E1}" srcId="{9F806324-D284-4314-8EED-DE2D97DD52B1}" destId="{2466525C-C606-4C7A-B518-62B68E0D8247}" srcOrd="1" destOrd="0" parTransId="{708E6A9E-940F-4586-9E66-C6D6044DABAA}" sibTransId="{E817389E-95CE-410A-A385-FC57B4495B90}"/>
    <dgm:cxn modelId="{23181681-3E41-4AB4-A57F-5C1D48FB97F0}" type="presOf" srcId="{C3B6B367-E925-4758-B7BC-0C3D5CEFFB67}" destId="{BC24ABCB-CC0D-488D-AF9E-67B691EF618B}" srcOrd="0" destOrd="0" presId="urn:microsoft.com/office/officeart/2005/8/layout/default"/>
    <dgm:cxn modelId="{7A844E87-44AB-4DA5-8A62-0263959FDE09}" srcId="{C3B6B367-E925-4758-B7BC-0C3D5CEFFB67}" destId="{AE1F4EE7-F2A9-4128-8B22-46CAB632BCC8}" srcOrd="0" destOrd="0" parTransId="{994F6C15-D99F-475C-85AE-5A9078F4CB6C}" sibTransId="{4DD4F5F9-5E65-4CA1-BC25-C9788099F8B6}"/>
    <dgm:cxn modelId="{514193A4-4E5B-408C-BD29-3B21AEFB087A}" srcId="{9F806324-D284-4314-8EED-DE2D97DD52B1}" destId="{C3B6B367-E925-4758-B7BC-0C3D5CEFFB67}" srcOrd="4" destOrd="0" parTransId="{A9CDE704-5074-4464-A841-8179387EAE47}" sibTransId="{31A6B0D8-51F3-428F-B853-BED52774D2B8}"/>
    <dgm:cxn modelId="{6F2B0DA9-D51F-4232-B63D-A519EFA601A6}" type="presOf" srcId="{723E13A2-17AA-4E50-83A2-6B99E06DE7F8}" destId="{AE14495C-73BE-42B4-9736-1F83D9B71F4A}" srcOrd="0" destOrd="0" presId="urn:microsoft.com/office/officeart/2005/8/layout/default"/>
    <dgm:cxn modelId="{6DF95BA9-ED0F-43DB-91A7-BDE62DA66F76}" type="presOf" srcId="{E383958E-16C0-4413-95FE-C757F9E49646}" destId="{34670FFC-4455-4963-A98A-33C7DF8736A0}" srcOrd="0" destOrd="0" presId="urn:microsoft.com/office/officeart/2005/8/layout/default"/>
    <dgm:cxn modelId="{E0C096AB-8692-420F-9E5B-2FD1D0CA8FC3}" type="presOf" srcId="{FE978D18-C020-4D65-8228-6E4E7DBA83E6}" destId="{FDD83B4C-E512-486F-9DCE-E51CE3DBB572}" srcOrd="0" destOrd="0" presId="urn:microsoft.com/office/officeart/2005/8/layout/default"/>
    <dgm:cxn modelId="{0CBF41C3-FE53-4004-B645-D01877E1B264}" type="presOf" srcId="{9F806324-D284-4314-8EED-DE2D97DD52B1}" destId="{73D9394B-326F-4804-B0A5-AF5800D8C532}" srcOrd="0" destOrd="0" presId="urn:microsoft.com/office/officeart/2005/8/layout/default"/>
    <dgm:cxn modelId="{CD311BC6-FD38-4456-92DF-21AD48116951}" type="presOf" srcId="{20C520CC-06E3-4F32-893E-505AF76734CB}" destId="{FDD83B4C-E512-486F-9DCE-E51CE3DBB572}" srcOrd="0" destOrd="1" presId="urn:microsoft.com/office/officeart/2005/8/layout/default"/>
    <dgm:cxn modelId="{3238DDE5-7ED8-4E8C-AB50-C0676282F48B}" srcId="{E383958E-16C0-4413-95FE-C757F9E49646}" destId="{744E0FD6-DD34-42DA-B37A-5808E083CBFE}" srcOrd="0" destOrd="0" parTransId="{1126A1FD-B958-4887-AEE4-8BC2E69A4B69}" sibTransId="{A49B99B5-1901-47EA-972F-C0E7FC8CE2D5}"/>
    <dgm:cxn modelId="{F63952EC-A2DD-4E25-8C2A-FB6D20C8A13F}" srcId="{9F806324-D284-4314-8EED-DE2D97DD52B1}" destId="{E383958E-16C0-4413-95FE-C757F9E49646}" srcOrd="0" destOrd="0" parTransId="{2BC2221F-0678-4FA8-98F1-93BA6F9DB259}" sibTransId="{A9C71D3E-15EB-4692-80CA-F4804926CB73}"/>
    <dgm:cxn modelId="{0E9834EF-6770-4CFF-8CC0-8104541CD3D2}" srcId="{2466525C-C606-4C7A-B518-62B68E0D8247}" destId="{F5DF570D-7ADD-4EC8-B659-018A197FE4D5}" srcOrd="0" destOrd="0" parTransId="{02943049-21CC-45B7-A072-C7AAE0A7E414}" sibTransId="{2E34488E-8A3C-4C1C-87C9-08EDCCC10842}"/>
    <dgm:cxn modelId="{6AB98EF5-3DC4-4EEA-8461-9DA512DC556D}" srcId="{9F806324-D284-4314-8EED-DE2D97DD52B1}" destId="{723E13A2-17AA-4E50-83A2-6B99E06DE7F8}" srcOrd="3" destOrd="0" parTransId="{BA711CBE-A25D-40D8-8E18-EA07B84497B1}" sibTransId="{2536374F-978E-4B27-A83B-2FECDEC00FC6}"/>
    <dgm:cxn modelId="{3D9982FF-6867-41D3-8757-884291396CCA}" srcId="{723E13A2-17AA-4E50-83A2-6B99E06DE7F8}" destId="{00324793-5155-4D83-A480-BE6C8F19D578}" srcOrd="0" destOrd="0" parTransId="{0586D23C-6A75-4424-B381-96442C011603}" sibTransId="{A1EF8622-48D2-47F6-83D1-788F0BE96C10}"/>
    <dgm:cxn modelId="{44202C5D-AAE4-4083-8E82-776A67729F5F}" type="presParOf" srcId="{73D9394B-326F-4804-B0A5-AF5800D8C532}" destId="{34670FFC-4455-4963-A98A-33C7DF8736A0}" srcOrd="0" destOrd="0" presId="urn:microsoft.com/office/officeart/2005/8/layout/default"/>
    <dgm:cxn modelId="{9CE1005C-F3B7-4438-89AD-6F8A90E21A07}" type="presParOf" srcId="{73D9394B-326F-4804-B0A5-AF5800D8C532}" destId="{F8FFCA9B-546E-40C4-9A38-08938113781D}" srcOrd="1" destOrd="0" presId="urn:microsoft.com/office/officeart/2005/8/layout/default"/>
    <dgm:cxn modelId="{ACB8B277-54D9-4911-900D-7ECBEEACA570}" type="presParOf" srcId="{73D9394B-326F-4804-B0A5-AF5800D8C532}" destId="{9538EB74-41FE-4D19-91C3-6442AA6364F7}" srcOrd="2" destOrd="0" presId="urn:microsoft.com/office/officeart/2005/8/layout/default"/>
    <dgm:cxn modelId="{2D03E52E-22E0-4591-956F-B688804494BC}" type="presParOf" srcId="{73D9394B-326F-4804-B0A5-AF5800D8C532}" destId="{F44FF059-BFFB-4D57-A2D6-9FA07C3D4AA1}" srcOrd="3" destOrd="0" presId="urn:microsoft.com/office/officeart/2005/8/layout/default"/>
    <dgm:cxn modelId="{BE1D1D15-C078-4246-8442-26FD519FD0B4}" type="presParOf" srcId="{73D9394B-326F-4804-B0A5-AF5800D8C532}" destId="{FDD83B4C-E512-486F-9DCE-E51CE3DBB572}" srcOrd="4" destOrd="0" presId="urn:microsoft.com/office/officeart/2005/8/layout/default"/>
    <dgm:cxn modelId="{3176A7CE-62AB-463B-AF0D-CF34E6D5B664}" type="presParOf" srcId="{73D9394B-326F-4804-B0A5-AF5800D8C532}" destId="{C77DD6B6-01C9-4538-AFDB-6AF31F06292C}" srcOrd="5" destOrd="0" presId="urn:microsoft.com/office/officeart/2005/8/layout/default"/>
    <dgm:cxn modelId="{B0DEA19C-CC70-4341-B0B2-830F0C50B1E0}" type="presParOf" srcId="{73D9394B-326F-4804-B0A5-AF5800D8C532}" destId="{AE14495C-73BE-42B4-9736-1F83D9B71F4A}" srcOrd="6" destOrd="0" presId="urn:microsoft.com/office/officeart/2005/8/layout/default"/>
    <dgm:cxn modelId="{EDB285DB-6F22-48CB-8866-D00B1992651D}" type="presParOf" srcId="{73D9394B-326F-4804-B0A5-AF5800D8C532}" destId="{D3AAD5CC-AADD-4686-881F-E95B4DC4DDC5}" srcOrd="7" destOrd="0" presId="urn:microsoft.com/office/officeart/2005/8/layout/default"/>
    <dgm:cxn modelId="{733777EA-7FA1-4F86-B4C4-22DDA616B6B7}" type="presParOf" srcId="{73D9394B-326F-4804-B0A5-AF5800D8C532}" destId="{BC24ABCB-CC0D-488D-AF9E-67B691EF618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DA275F-F58B-42D8-97F4-70D1A8AA4D4C}" type="doc">
      <dgm:prSet loTypeId="urn:microsoft.com/office/officeart/2005/8/layout/default" loCatId="list" qsTypeId="urn:microsoft.com/office/officeart/2005/8/quickstyle/3d4" qsCatId="3D" csTypeId="urn:microsoft.com/office/officeart/2005/8/colors/colorful1" csCatId="colorful"/>
      <dgm:spPr/>
      <dgm:t>
        <a:bodyPr/>
        <a:lstStyle/>
        <a:p>
          <a:endParaRPr lang="en-US"/>
        </a:p>
      </dgm:t>
    </dgm:pt>
    <dgm:pt modelId="{A24F681C-910F-4B2E-A04F-270DB2AB25B5}">
      <dgm:prSet/>
      <dgm:spPr/>
      <dgm:t>
        <a:bodyPr/>
        <a:lstStyle/>
        <a:p>
          <a:pPr rtl="0"/>
          <a:r>
            <a:rPr lang="en-GB">
              <a:solidFill>
                <a:schemeClr val="tx1"/>
              </a:solidFill>
            </a:rPr>
            <a:t>Unit 1</a:t>
          </a:r>
        </a:p>
      </dgm:t>
    </dgm:pt>
    <dgm:pt modelId="{563C4F53-7DC9-4936-9343-B26B73DB35EB}" type="parTrans" cxnId="{6B04A750-652A-4EEE-8011-A6A554137FE8}">
      <dgm:prSet/>
      <dgm:spPr/>
      <dgm:t>
        <a:bodyPr/>
        <a:lstStyle/>
        <a:p>
          <a:endParaRPr lang="en-US">
            <a:solidFill>
              <a:schemeClr val="tx1"/>
            </a:solidFill>
          </a:endParaRPr>
        </a:p>
      </dgm:t>
    </dgm:pt>
    <dgm:pt modelId="{83CCE69E-5AD3-4E34-80C6-51EE0E25E632}" type="sibTrans" cxnId="{6B04A750-652A-4EEE-8011-A6A554137FE8}">
      <dgm:prSet/>
      <dgm:spPr/>
      <dgm:t>
        <a:bodyPr/>
        <a:lstStyle/>
        <a:p>
          <a:endParaRPr lang="en-US">
            <a:solidFill>
              <a:schemeClr val="tx1"/>
            </a:solidFill>
          </a:endParaRPr>
        </a:p>
      </dgm:t>
    </dgm:pt>
    <dgm:pt modelId="{89F5785F-200E-4F79-B317-D459EEB6672E}">
      <dgm:prSet/>
      <dgm:spPr/>
      <dgm:t>
        <a:bodyPr/>
        <a:lstStyle/>
        <a:p>
          <a:pPr rtl="0"/>
          <a:r>
            <a:rPr lang="en-GB">
              <a:solidFill>
                <a:schemeClr val="tx1"/>
              </a:solidFill>
            </a:rPr>
            <a:t>Introduction to web development </a:t>
          </a:r>
        </a:p>
      </dgm:t>
    </dgm:pt>
    <dgm:pt modelId="{38F4D572-8C8E-4161-970F-E325058BC390}" type="parTrans" cxnId="{D17A521F-82AE-45DA-854A-3E28D15980D9}">
      <dgm:prSet/>
      <dgm:spPr/>
      <dgm:t>
        <a:bodyPr/>
        <a:lstStyle/>
        <a:p>
          <a:endParaRPr lang="en-US">
            <a:solidFill>
              <a:schemeClr val="tx1"/>
            </a:solidFill>
          </a:endParaRPr>
        </a:p>
      </dgm:t>
    </dgm:pt>
    <dgm:pt modelId="{5CA49A36-2706-481D-9E72-D27B2522A6C3}" type="sibTrans" cxnId="{D17A521F-82AE-45DA-854A-3E28D15980D9}">
      <dgm:prSet/>
      <dgm:spPr/>
      <dgm:t>
        <a:bodyPr/>
        <a:lstStyle/>
        <a:p>
          <a:endParaRPr lang="en-US">
            <a:solidFill>
              <a:schemeClr val="tx1"/>
            </a:solidFill>
          </a:endParaRPr>
        </a:p>
      </dgm:t>
    </dgm:pt>
    <dgm:pt modelId="{511085B0-8DFF-4BD2-A69D-030D48D8F568}">
      <dgm:prSet/>
      <dgm:spPr/>
      <dgm:t>
        <a:bodyPr/>
        <a:lstStyle/>
        <a:p>
          <a:pPr rtl="0"/>
          <a:r>
            <a:rPr lang="en-GB">
              <a:solidFill>
                <a:schemeClr val="tx1"/>
              </a:solidFill>
            </a:rPr>
            <a:t>Unit 2</a:t>
          </a:r>
        </a:p>
      </dgm:t>
    </dgm:pt>
    <dgm:pt modelId="{B8452D70-308E-453C-959A-C7B6F391E8DA}" type="parTrans" cxnId="{39BAF6AD-BDEE-4A30-BB1C-4DD352748C4D}">
      <dgm:prSet/>
      <dgm:spPr/>
      <dgm:t>
        <a:bodyPr/>
        <a:lstStyle/>
        <a:p>
          <a:endParaRPr lang="en-US">
            <a:solidFill>
              <a:schemeClr val="tx1"/>
            </a:solidFill>
          </a:endParaRPr>
        </a:p>
      </dgm:t>
    </dgm:pt>
    <dgm:pt modelId="{3633E649-75CC-4E81-8BEB-7EAC0835FB5C}" type="sibTrans" cxnId="{39BAF6AD-BDEE-4A30-BB1C-4DD352748C4D}">
      <dgm:prSet/>
      <dgm:spPr/>
      <dgm:t>
        <a:bodyPr/>
        <a:lstStyle/>
        <a:p>
          <a:endParaRPr lang="en-US">
            <a:solidFill>
              <a:schemeClr val="tx1"/>
            </a:solidFill>
          </a:endParaRPr>
        </a:p>
      </dgm:t>
    </dgm:pt>
    <dgm:pt modelId="{E647F452-00E3-4746-8496-DCED7C955C88}">
      <dgm:prSet/>
      <dgm:spPr/>
      <dgm:t>
        <a:bodyPr/>
        <a:lstStyle/>
        <a:p>
          <a:pPr rtl="0"/>
          <a:r>
            <a:rPr lang="en-GB">
              <a:solidFill>
                <a:schemeClr val="tx1"/>
              </a:solidFill>
            </a:rPr>
            <a:t>Planning, requirements &amp; project lifecycles.</a:t>
          </a:r>
        </a:p>
      </dgm:t>
    </dgm:pt>
    <dgm:pt modelId="{10401026-9821-48DA-B8CF-F88A796D6DEF}" type="parTrans" cxnId="{98C28968-06CD-4C4D-80EB-5758B53F8C64}">
      <dgm:prSet/>
      <dgm:spPr/>
      <dgm:t>
        <a:bodyPr/>
        <a:lstStyle/>
        <a:p>
          <a:endParaRPr lang="en-US">
            <a:solidFill>
              <a:schemeClr val="tx1"/>
            </a:solidFill>
          </a:endParaRPr>
        </a:p>
      </dgm:t>
    </dgm:pt>
    <dgm:pt modelId="{084D4434-8615-492D-B788-1239324A486A}" type="sibTrans" cxnId="{98C28968-06CD-4C4D-80EB-5758B53F8C64}">
      <dgm:prSet/>
      <dgm:spPr/>
      <dgm:t>
        <a:bodyPr/>
        <a:lstStyle/>
        <a:p>
          <a:endParaRPr lang="en-US">
            <a:solidFill>
              <a:schemeClr val="tx1"/>
            </a:solidFill>
          </a:endParaRPr>
        </a:p>
      </dgm:t>
    </dgm:pt>
    <dgm:pt modelId="{3FB681A6-AFBB-4BFC-8446-1047A9F6A2F0}">
      <dgm:prSet/>
      <dgm:spPr/>
      <dgm:t>
        <a:bodyPr/>
        <a:lstStyle/>
        <a:p>
          <a:pPr rtl="0"/>
          <a:r>
            <a:rPr lang="en-GB">
              <a:solidFill>
                <a:schemeClr val="tx1"/>
              </a:solidFill>
            </a:rPr>
            <a:t>Unit 3</a:t>
          </a:r>
        </a:p>
      </dgm:t>
    </dgm:pt>
    <dgm:pt modelId="{1D79C81D-C9CF-4FF3-8CF2-7DB340DB90E1}" type="parTrans" cxnId="{2C651043-4B1E-438E-9486-DE31BC3F4C4C}">
      <dgm:prSet/>
      <dgm:spPr/>
      <dgm:t>
        <a:bodyPr/>
        <a:lstStyle/>
        <a:p>
          <a:endParaRPr lang="en-US">
            <a:solidFill>
              <a:schemeClr val="tx1"/>
            </a:solidFill>
          </a:endParaRPr>
        </a:p>
      </dgm:t>
    </dgm:pt>
    <dgm:pt modelId="{884EAC5F-A2CA-4F9B-A397-AC2ACF6BB7D6}" type="sibTrans" cxnId="{2C651043-4B1E-438E-9486-DE31BC3F4C4C}">
      <dgm:prSet/>
      <dgm:spPr/>
      <dgm:t>
        <a:bodyPr/>
        <a:lstStyle/>
        <a:p>
          <a:endParaRPr lang="en-US">
            <a:solidFill>
              <a:schemeClr val="tx1"/>
            </a:solidFill>
          </a:endParaRPr>
        </a:p>
      </dgm:t>
    </dgm:pt>
    <dgm:pt modelId="{6D4829F5-06A4-4AD8-AB12-BE3FE6839AB7}">
      <dgm:prSet/>
      <dgm:spPr/>
      <dgm:t>
        <a:bodyPr/>
        <a:lstStyle/>
        <a:p>
          <a:pPr rtl="0"/>
          <a:r>
            <a:rPr lang="en-GB">
              <a:solidFill>
                <a:schemeClr val="tx1"/>
              </a:solidFill>
            </a:rPr>
            <a:t>Designing, wire-framing &amp; prototyping. </a:t>
          </a:r>
        </a:p>
      </dgm:t>
    </dgm:pt>
    <dgm:pt modelId="{77B1AFA4-A459-443E-A8E9-363639B260C0}" type="parTrans" cxnId="{3B4AB022-33C7-4344-9392-809FA2030EAD}">
      <dgm:prSet/>
      <dgm:spPr/>
      <dgm:t>
        <a:bodyPr/>
        <a:lstStyle/>
        <a:p>
          <a:endParaRPr lang="en-US">
            <a:solidFill>
              <a:schemeClr val="tx1"/>
            </a:solidFill>
          </a:endParaRPr>
        </a:p>
      </dgm:t>
    </dgm:pt>
    <dgm:pt modelId="{B9CD07C0-C5B0-409C-96C1-E1AFEB13414A}" type="sibTrans" cxnId="{3B4AB022-33C7-4344-9392-809FA2030EAD}">
      <dgm:prSet/>
      <dgm:spPr/>
      <dgm:t>
        <a:bodyPr/>
        <a:lstStyle/>
        <a:p>
          <a:endParaRPr lang="en-US">
            <a:solidFill>
              <a:schemeClr val="tx1"/>
            </a:solidFill>
          </a:endParaRPr>
        </a:p>
      </dgm:t>
    </dgm:pt>
    <dgm:pt modelId="{687BB021-5C99-4057-8ED8-39A51A4F859A}">
      <dgm:prSet/>
      <dgm:spPr/>
      <dgm:t>
        <a:bodyPr/>
        <a:lstStyle/>
        <a:p>
          <a:pPr rtl="0"/>
          <a:r>
            <a:rPr lang="en-GB">
              <a:solidFill>
                <a:schemeClr val="tx1"/>
              </a:solidFill>
            </a:rPr>
            <a:t>Unit 4 </a:t>
          </a:r>
        </a:p>
      </dgm:t>
    </dgm:pt>
    <dgm:pt modelId="{97020FAF-0C9D-4CD9-AE3B-2F3FD01BBF6D}" type="parTrans" cxnId="{06054257-150D-4329-8C5F-81DB10FC33B8}">
      <dgm:prSet/>
      <dgm:spPr/>
      <dgm:t>
        <a:bodyPr/>
        <a:lstStyle/>
        <a:p>
          <a:endParaRPr lang="en-US">
            <a:solidFill>
              <a:schemeClr val="tx1"/>
            </a:solidFill>
          </a:endParaRPr>
        </a:p>
      </dgm:t>
    </dgm:pt>
    <dgm:pt modelId="{85BC24A8-9E8B-459D-8074-E89E0412BF39}" type="sibTrans" cxnId="{06054257-150D-4329-8C5F-81DB10FC33B8}">
      <dgm:prSet/>
      <dgm:spPr/>
      <dgm:t>
        <a:bodyPr/>
        <a:lstStyle/>
        <a:p>
          <a:endParaRPr lang="en-US">
            <a:solidFill>
              <a:schemeClr val="tx1"/>
            </a:solidFill>
          </a:endParaRPr>
        </a:p>
      </dgm:t>
    </dgm:pt>
    <dgm:pt modelId="{C411A93A-EBEB-41DB-A24F-8C784388DC9B}">
      <dgm:prSet/>
      <dgm:spPr/>
      <dgm:t>
        <a:bodyPr/>
        <a:lstStyle/>
        <a:p>
          <a:pPr rtl="0"/>
          <a:r>
            <a:rPr lang="en-GB">
              <a:solidFill>
                <a:schemeClr val="tx1"/>
              </a:solidFill>
            </a:rPr>
            <a:t>HTML &amp; CSS</a:t>
          </a:r>
        </a:p>
      </dgm:t>
    </dgm:pt>
    <dgm:pt modelId="{9F11D94D-8270-4C40-86B6-6DD3938438D1}" type="parTrans" cxnId="{B6451B7E-6D62-4CCC-A66C-50359B660595}">
      <dgm:prSet/>
      <dgm:spPr/>
      <dgm:t>
        <a:bodyPr/>
        <a:lstStyle/>
        <a:p>
          <a:endParaRPr lang="en-US">
            <a:solidFill>
              <a:schemeClr val="tx1"/>
            </a:solidFill>
          </a:endParaRPr>
        </a:p>
      </dgm:t>
    </dgm:pt>
    <dgm:pt modelId="{83ABE92F-7ACB-4109-9C11-969592AFF5D6}" type="sibTrans" cxnId="{B6451B7E-6D62-4CCC-A66C-50359B660595}">
      <dgm:prSet/>
      <dgm:spPr/>
      <dgm:t>
        <a:bodyPr/>
        <a:lstStyle/>
        <a:p>
          <a:endParaRPr lang="en-US">
            <a:solidFill>
              <a:schemeClr val="tx1"/>
            </a:solidFill>
          </a:endParaRPr>
        </a:p>
      </dgm:t>
    </dgm:pt>
    <dgm:pt modelId="{0D6DBD4E-5154-4CF8-8B9C-575000F0D755}">
      <dgm:prSet/>
      <dgm:spPr/>
      <dgm:t>
        <a:bodyPr/>
        <a:lstStyle/>
        <a:p>
          <a:pPr rtl="0"/>
          <a:r>
            <a:rPr lang="en-GB">
              <a:solidFill>
                <a:schemeClr val="tx1"/>
              </a:solidFill>
            </a:rPr>
            <a:t>Unit 5-6 </a:t>
          </a:r>
        </a:p>
      </dgm:t>
    </dgm:pt>
    <dgm:pt modelId="{4AE5F3CC-681C-4E08-968F-5F44B1E28132}" type="parTrans" cxnId="{BD1A81A8-25A6-410F-B069-458D07779978}">
      <dgm:prSet/>
      <dgm:spPr/>
      <dgm:t>
        <a:bodyPr/>
        <a:lstStyle/>
        <a:p>
          <a:endParaRPr lang="en-US">
            <a:solidFill>
              <a:schemeClr val="tx1"/>
            </a:solidFill>
          </a:endParaRPr>
        </a:p>
      </dgm:t>
    </dgm:pt>
    <dgm:pt modelId="{BF01B57F-56DB-4CF8-BF25-AE07A754E54D}" type="sibTrans" cxnId="{BD1A81A8-25A6-410F-B069-458D07779978}">
      <dgm:prSet/>
      <dgm:spPr/>
      <dgm:t>
        <a:bodyPr/>
        <a:lstStyle/>
        <a:p>
          <a:endParaRPr lang="en-US">
            <a:solidFill>
              <a:schemeClr val="tx1"/>
            </a:solidFill>
          </a:endParaRPr>
        </a:p>
      </dgm:t>
    </dgm:pt>
    <dgm:pt modelId="{2DED2ED7-F9D0-4FDD-BB4D-9053AD5C2197}">
      <dgm:prSet/>
      <dgm:spPr/>
      <dgm:t>
        <a:bodyPr/>
        <a:lstStyle/>
        <a:p>
          <a:pPr rtl="0"/>
          <a:r>
            <a:rPr lang="en-GB">
              <a:solidFill>
                <a:schemeClr val="tx1"/>
              </a:solidFill>
            </a:rPr>
            <a:t>Javascript</a:t>
          </a:r>
        </a:p>
      </dgm:t>
    </dgm:pt>
    <dgm:pt modelId="{08BDFF20-68D5-4F8C-A627-CD49E7BE8C3E}" type="parTrans" cxnId="{98980AE4-9C3E-44D1-A9AD-ED2BC33B0FB7}">
      <dgm:prSet/>
      <dgm:spPr/>
      <dgm:t>
        <a:bodyPr/>
        <a:lstStyle/>
        <a:p>
          <a:endParaRPr lang="en-US">
            <a:solidFill>
              <a:schemeClr val="tx1"/>
            </a:solidFill>
          </a:endParaRPr>
        </a:p>
      </dgm:t>
    </dgm:pt>
    <dgm:pt modelId="{DB5060C5-50D2-4BE2-8B50-7ABF6AF93B24}" type="sibTrans" cxnId="{98980AE4-9C3E-44D1-A9AD-ED2BC33B0FB7}">
      <dgm:prSet/>
      <dgm:spPr/>
      <dgm:t>
        <a:bodyPr/>
        <a:lstStyle/>
        <a:p>
          <a:endParaRPr lang="en-US">
            <a:solidFill>
              <a:schemeClr val="tx1"/>
            </a:solidFill>
          </a:endParaRPr>
        </a:p>
      </dgm:t>
    </dgm:pt>
    <dgm:pt modelId="{C85614AB-1EED-400A-B5E2-F7FF975498CE}">
      <dgm:prSet/>
      <dgm:spPr/>
      <dgm:t>
        <a:bodyPr/>
        <a:lstStyle/>
        <a:p>
          <a:pPr rtl="0"/>
          <a:r>
            <a:rPr lang="en-GB">
              <a:solidFill>
                <a:schemeClr val="tx1"/>
              </a:solidFill>
            </a:rPr>
            <a:t>Unit 7-9</a:t>
          </a:r>
        </a:p>
      </dgm:t>
    </dgm:pt>
    <dgm:pt modelId="{7A4237BA-AC7D-4180-8A68-8EC89B4448BB}" type="parTrans" cxnId="{EFA55F8A-5A0E-4328-BA10-08E8BEBE8BCB}">
      <dgm:prSet/>
      <dgm:spPr/>
      <dgm:t>
        <a:bodyPr/>
        <a:lstStyle/>
        <a:p>
          <a:endParaRPr lang="en-US">
            <a:solidFill>
              <a:schemeClr val="tx1"/>
            </a:solidFill>
          </a:endParaRPr>
        </a:p>
      </dgm:t>
    </dgm:pt>
    <dgm:pt modelId="{89579091-1DEF-4464-826A-A519641B6D7E}" type="sibTrans" cxnId="{EFA55F8A-5A0E-4328-BA10-08E8BEBE8BCB}">
      <dgm:prSet/>
      <dgm:spPr/>
      <dgm:t>
        <a:bodyPr/>
        <a:lstStyle/>
        <a:p>
          <a:endParaRPr lang="en-US">
            <a:solidFill>
              <a:schemeClr val="tx1"/>
            </a:solidFill>
          </a:endParaRPr>
        </a:p>
      </dgm:t>
    </dgm:pt>
    <dgm:pt modelId="{26A79F80-2CD6-43C5-80ED-3A742F5DC4FD}">
      <dgm:prSet/>
      <dgm:spPr/>
      <dgm:t>
        <a:bodyPr/>
        <a:lstStyle/>
        <a:p>
          <a:pPr rtl="0"/>
          <a:r>
            <a:rPr lang="en-GB">
              <a:solidFill>
                <a:schemeClr val="tx1"/>
              </a:solidFill>
            </a:rPr>
            <a:t>Web development in practice</a:t>
          </a:r>
        </a:p>
      </dgm:t>
    </dgm:pt>
    <dgm:pt modelId="{60139926-6E7C-4816-B5C8-A247D4401C11}" type="parTrans" cxnId="{50E7CFD5-B2BF-4BCA-ABDC-7232436D7CE8}">
      <dgm:prSet/>
      <dgm:spPr/>
      <dgm:t>
        <a:bodyPr/>
        <a:lstStyle/>
        <a:p>
          <a:endParaRPr lang="en-US">
            <a:solidFill>
              <a:schemeClr val="tx1"/>
            </a:solidFill>
          </a:endParaRPr>
        </a:p>
      </dgm:t>
    </dgm:pt>
    <dgm:pt modelId="{E68D146E-3293-4A0A-951C-546ABC46FEBD}" type="sibTrans" cxnId="{50E7CFD5-B2BF-4BCA-ABDC-7232436D7CE8}">
      <dgm:prSet/>
      <dgm:spPr/>
      <dgm:t>
        <a:bodyPr/>
        <a:lstStyle/>
        <a:p>
          <a:endParaRPr lang="en-US">
            <a:solidFill>
              <a:schemeClr val="tx1"/>
            </a:solidFill>
          </a:endParaRPr>
        </a:p>
      </dgm:t>
    </dgm:pt>
    <dgm:pt modelId="{BFCD177F-EB82-4D7A-B3DF-7ABEF2149993}">
      <dgm:prSet/>
      <dgm:spPr/>
      <dgm:t>
        <a:bodyPr/>
        <a:lstStyle/>
        <a:p>
          <a:pPr rtl="0"/>
          <a:r>
            <a:rPr lang="en-GB">
              <a:solidFill>
                <a:schemeClr val="tx1"/>
              </a:solidFill>
            </a:rPr>
            <a:t>Unit 10 </a:t>
          </a:r>
        </a:p>
      </dgm:t>
    </dgm:pt>
    <dgm:pt modelId="{87FD836A-7978-401F-AC4F-CBBB38A7B6CD}" type="parTrans" cxnId="{4C1589F7-9E07-4C87-AD46-8C9E5A0F98DB}">
      <dgm:prSet/>
      <dgm:spPr/>
      <dgm:t>
        <a:bodyPr/>
        <a:lstStyle/>
        <a:p>
          <a:endParaRPr lang="en-US">
            <a:solidFill>
              <a:schemeClr val="tx1"/>
            </a:solidFill>
          </a:endParaRPr>
        </a:p>
      </dgm:t>
    </dgm:pt>
    <dgm:pt modelId="{9BEFB730-114C-49F7-9AFC-14AD57A99286}" type="sibTrans" cxnId="{4C1589F7-9E07-4C87-AD46-8C9E5A0F98DB}">
      <dgm:prSet/>
      <dgm:spPr/>
      <dgm:t>
        <a:bodyPr/>
        <a:lstStyle/>
        <a:p>
          <a:endParaRPr lang="en-US">
            <a:solidFill>
              <a:schemeClr val="tx1"/>
            </a:solidFill>
          </a:endParaRPr>
        </a:p>
      </dgm:t>
    </dgm:pt>
    <dgm:pt modelId="{EB7E7B94-8FB5-4E49-8981-F050A5AF6E4D}">
      <dgm:prSet/>
      <dgm:spPr/>
      <dgm:t>
        <a:bodyPr/>
        <a:lstStyle/>
        <a:p>
          <a:pPr rtl="0"/>
          <a:r>
            <a:rPr lang="en-GB">
              <a:solidFill>
                <a:schemeClr val="tx1"/>
              </a:solidFill>
            </a:rPr>
            <a:t>Testing &amp; automation</a:t>
          </a:r>
        </a:p>
      </dgm:t>
    </dgm:pt>
    <dgm:pt modelId="{3586A558-A0CD-4E8D-A9F8-B1754A434E0C}" type="parTrans" cxnId="{58A492F9-12E5-48A6-81EC-EF1FD4779737}">
      <dgm:prSet/>
      <dgm:spPr/>
      <dgm:t>
        <a:bodyPr/>
        <a:lstStyle/>
        <a:p>
          <a:endParaRPr lang="en-US">
            <a:solidFill>
              <a:schemeClr val="tx1"/>
            </a:solidFill>
          </a:endParaRPr>
        </a:p>
      </dgm:t>
    </dgm:pt>
    <dgm:pt modelId="{5A4E95BD-931A-4E76-9A73-757554F5FA3B}" type="sibTrans" cxnId="{58A492F9-12E5-48A6-81EC-EF1FD4779737}">
      <dgm:prSet/>
      <dgm:spPr/>
      <dgm:t>
        <a:bodyPr/>
        <a:lstStyle/>
        <a:p>
          <a:endParaRPr lang="en-US">
            <a:solidFill>
              <a:schemeClr val="tx1"/>
            </a:solidFill>
          </a:endParaRPr>
        </a:p>
      </dgm:t>
    </dgm:pt>
    <dgm:pt modelId="{E88FECC1-5F79-46C4-912F-0E6CE19826A5}" type="pres">
      <dgm:prSet presAssocID="{5EDA275F-F58B-42D8-97F4-70D1A8AA4D4C}" presName="diagram" presStyleCnt="0">
        <dgm:presLayoutVars>
          <dgm:dir/>
          <dgm:resizeHandles val="exact"/>
        </dgm:presLayoutVars>
      </dgm:prSet>
      <dgm:spPr/>
    </dgm:pt>
    <dgm:pt modelId="{8E369D2D-35A2-4161-8E45-26C6CE7D5E44}" type="pres">
      <dgm:prSet presAssocID="{A24F681C-910F-4B2E-A04F-270DB2AB25B5}" presName="node" presStyleLbl="node1" presStyleIdx="0" presStyleCnt="7">
        <dgm:presLayoutVars>
          <dgm:bulletEnabled val="1"/>
        </dgm:presLayoutVars>
      </dgm:prSet>
      <dgm:spPr/>
    </dgm:pt>
    <dgm:pt modelId="{9DF8602D-DA11-4DDD-8B75-751DCA412EFF}" type="pres">
      <dgm:prSet presAssocID="{83CCE69E-5AD3-4E34-80C6-51EE0E25E632}" presName="sibTrans" presStyleCnt="0"/>
      <dgm:spPr/>
    </dgm:pt>
    <dgm:pt modelId="{9D20948A-07BC-4FB6-8419-187BC61B885E}" type="pres">
      <dgm:prSet presAssocID="{511085B0-8DFF-4BD2-A69D-030D48D8F568}" presName="node" presStyleLbl="node1" presStyleIdx="1" presStyleCnt="7">
        <dgm:presLayoutVars>
          <dgm:bulletEnabled val="1"/>
        </dgm:presLayoutVars>
      </dgm:prSet>
      <dgm:spPr/>
    </dgm:pt>
    <dgm:pt modelId="{191523DD-C7CF-441B-B550-901DCE47554C}" type="pres">
      <dgm:prSet presAssocID="{3633E649-75CC-4E81-8BEB-7EAC0835FB5C}" presName="sibTrans" presStyleCnt="0"/>
      <dgm:spPr/>
    </dgm:pt>
    <dgm:pt modelId="{CD1EB10A-F5EC-4A12-9C04-37B2FC8966DE}" type="pres">
      <dgm:prSet presAssocID="{3FB681A6-AFBB-4BFC-8446-1047A9F6A2F0}" presName="node" presStyleLbl="node1" presStyleIdx="2" presStyleCnt="7">
        <dgm:presLayoutVars>
          <dgm:bulletEnabled val="1"/>
        </dgm:presLayoutVars>
      </dgm:prSet>
      <dgm:spPr/>
    </dgm:pt>
    <dgm:pt modelId="{0D0386CC-C415-42F4-A4F2-8AA8825ACFE2}" type="pres">
      <dgm:prSet presAssocID="{884EAC5F-A2CA-4F9B-A397-AC2ACF6BB7D6}" presName="sibTrans" presStyleCnt="0"/>
      <dgm:spPr/>
    </dgm:pt>
    <dgm:pt modelId="{47DDAD20-9ECA-420B-AB97-1E5920FC1DF2}" type="pres">
      <dgm:prSet presAssocID="{687BB021-5C99-4057-8ED8-39A51A4F859A}" presName="node" presStyleLbl="node1" presStyleIdx="3" presStyleCnt="7">
        <dgm:presLayoutVars>
          <dgm:bulletEnabled val="1"/>
        </dgm:presLayoutVars>
      </dgm:prSet>
      <dgm:spPr/>
    </dgm:pt>
    <dgm:pt modelId="{E9C43089-270C-40B9-A7B2-ED65603E9BC2}" type="pres">
      <dgm:prSet presAssocID="{85BC24A8-9E8B-459D-8074-E89E0412BF39}" presName="sibTrans" presStyleCnt="0"/>
      <dgm:spPr/>
    </dgm:pt>
    <dgm:pt modelId="{9515AFC5-F672-4B8A-8C71-A2F8BDC60352}" type="pres">
      <dgm:prSet presAssocID="{0D6DBD4E-5154-4CF8-8B9C-575000F0D755}" presName="node" presStyleLbl="node1" presStyleIdx="4" presStyleCnt="7">
        <dgm:presLayoutVars>
          <dgm:bulletEnabled val="1"/>
        </dgm:presLayoutVars>
      </dgm:prSet>
      <dgm:spPr/>
    </dgm:pt>
    <dgm:pt modelId="{F6724D91-6189-445A-8F63-3278ECED7867}" type="pres">
      <dgm:prSet presAssocID="{BF01B57F-56DB-4CF8-BF25-AE07A754E54D}" presName="sibTrans" presStyleCnt="0"/>
      <dgm:spPr/>
    </dgm:pt>
    <dgm:pt modelId="{56EA2E49-7D7C-4352-9A2C-811F06D50F06}" type="pres">
      <dgm:prSet presAssocID="{C85614AB-1EED-400A-B5E2-F7FF975498CE}" presName="node" presStyleLbl="node1" presStyleIdx="5" presStyleCnt="7">
        <dgm:presLayoutVars>
          <dgm:bulletEnabled val="1"/>
        </dgm:presLayoutVars>
      </dgm:prSet>
      <dgm:spPr/>
    </dgm:pt>
    <dgm:pt modelId="{A96921DA-1780-4533-8242-8C0397267CA4}" type="pres">
      <dgm:prSet presAssocID="{89579091-1DEF-4464-826A-A519641B6D7E}" presName="sibTrans" presStyleCnt="0"/>
      <dgm:spPr/>
    </dgm:pt>
    <dgm:pt modelId="{658CAE3B-8887-43E1-A5D1-1FC15402B173}" type="pres">
      <dgm:prSet presAssocID="{BFCD177F-EB82-4D7A-B3DF-7ABEF2149993}" presName="node" presStyleLbl="node1" presStyleIdx="6" presStyleCnt="7">
        <dgm:presLayoutVars>
          <dgm:bulletEnabled val="1"/>
        </dgm:presLayoutVars>
      </dgm:prSet>
      <dgm:spPr/>
    </dgm:pt>
  </dgm:ptLst>
  <dgm:cxnLst>
    <dgm:cxn modelId="{7D514110-7854-42E2-B3C9-422F5D7E24F3}" type="presOf" srcId="{E647F452-00E3-4746-8496-DCED7C955C88}" destId="{9D20948A-07BC-4FB6-8419-187BC61B885E}" srcOrd="0" destOrd="1" presId="urn:microsoft.com/office/officeart/2005/8/layout/default"/>
    <dgm:cxn modelId="{D17A521F-82AE-45DA-854A-3E28D15980D9}" srcId="{A24F681C-910F-4B2E-A04F-270DB2AB25B5}" destId="{89F5785F-200E-4F79-B317-D459EEB6672E}" srcOrd="0" destOrd="0" parTransId="{38F4D572-8C8E-4161-970F-E325058BC390}" sibTransId="{5CA49A36-2706-481D-9E72-D27B2522A6C3}"/>
    <dgm:cxn modelId="{CE5E9320-1773-4636-AC95-8DBD7DAEB35A}" type="presOf" srcId="{89F5785F-200E-4F79-B317-D459EEB6672E}" destId="{8E369D2D-35A2-4161-8E45-26C6CE7D5E44}" srcOrd="0" destOrd="1" presId="urn:microsoft.com/office/officeart/2005/8/layout/default"/>
    <dgm:cxn modelId="{3B4AB022-33C7-4344-9392-809FA2030EAD}" srcId="{3FB681A6-AFBB-4BFC-8446-1047A9F6A2F0}" destId="{6D4829F5-06A4-4AD8-AB12-BE3FE6839AB7}" srcOrd="0" destOrd="0" parTransId="{77B1AFA4-A459-443E-A8E9-363639B260C0}" sibTransId="{B9CD07C0-C5B0-409C-96C1-E1AFEB13414A}"/>
    <dgm:cxn modelId="{CB0B715F-04E2-4365-BF2F-A1DE87449A74}" type="presOf" srcId="{687BB021-5C99-4057-8ED8-39A51A4F859A}" destId="{47DDAD20-9ECA-420B-AB97-1E5920FC1DF2}" srcOrd="0" destOrd="0" presId="urn:microsoft.com/office/officeart/2005/8/layout/default"/>
    <dgm:cxn modelId="{8079CD42-F035-491E-84EA-765A22DDE5F2}" type="presOf" srcId="{EB7E7B94-8FB5-4E49-8981-F050A5AF6E4D}" destId="{658CAE3B-8887-43E1-A5D1-1FC15402B173}" srcOrd="0" destOrd="1" presId="urn:microsoft.com/office/officeart/2005/8/layout/default"/>
    <dgm:cxn modelId="{2C651043-4B1E-438E-9486-DE31BC3F4C4C}" srcId="{5EDA275F-F58B-42D8-97F4-70D1A8AA4D4C}" destId="{3FB681A6-AFBB-4BFC-8446-1047A9F6A2F0}" srcOrd="2" destOrd="0" parTransId="{1D79C81D-C9CF-4FF3-8CF2-7DB340DB90E1}" sibTransId="{884EAC5F-A2CA-4F9B-A397-AC2ACF6BB7D6}"/>
    <dgm:cxn modelId="{327E3F63-80C1-4BFB-85F9-03BA5F5EC24E}" type="presOf" srcId="{6D4829F5-06A4-4AD8-AB12-BE3FE6839AB7}" destId="{CD1EB10A-F5EC-4A12-9C04-37B2FC8966DE}" srcOrd="0" destOrd="1" presId="urn:microsoft.com/office/officeart/2005/8/layout/default"/>
    <dgm:cxn modelId="{98C28968-06CD-4C4D-80EB-5758B53F8C64}" srcId="{511085B0-8DFF-4BD2-A69D-030D48D8F568}" destId="{E647F452-00E3-4746-8496-DCED7C955C88}" srcOrd="0" destOrd="0" parTransId="{10401026-9821-48DA-B8CF-F88A796D6DEF}" sibTransId="{084D4434-8615-492D-B788-1239324A486A}"/>
    <dgm:cxn modelId="{7E68164B-D76E-4EF7-851F-BD672BF17A01}" type="presOf" srcId="{C411A93A-EBEB-41DB-A24F-8C784388DC9B}" destId="{47DDAD20-9ECA-420B-AB97-1E5920FC1DF2}" srcOrd="0" destOrd="1" presId="urn:microsoft.com/office/officeart/2005/8/layout/default"/>
    <dgm:cxn modelId="{6B04A750-652A-4EEE-8011-A6A554137FE8}" srcId="{5EDA275F-F58B-42D8-97F4-70D1A8AA4D4C}" destId="{A24F681C-910F-4B2E-A04F-270DB2AB25B5}" srcOrd="0" destOrd="0" parTransId="{563C4F53-7DC9-4936-9343-B26B73DB35EB}" sibTransId="{83CCE69E-5AD3-4E34-80C6-51EE0E25E632}"/>
    <dgm:cxn modelId="{06054257-150D-4329-8C5F-81DB10FC33B8}" srcId="{5EDA275F-F58B-42D8-97F4-70D1A8AA4D4C}" destId="{687BB021-5C99-4057-8ED8-39A51A4F859A}" srcOrd="3" destOrd="0" parTransId="{97020FAF-0C9D-4CD9-AE3B-2F3FD01BBF6D}" sibTransId="{85BC24A8-9E8B-459D-8074-E89E0412BF39}"/>
    <dgm:cxn modelId="{B6451B7E-6D62-4CCC-A66C-50359B660595}" srcId="{687BB021-5C99-4057-8ED8-39A51A4F859A}" destId="{C411A93A-EBEB-41DB-A24F-8C784388DC9B}" srcOrd="0" destOrd="0" parTransId="{9F11D94D-8270-4C40-86B6-6DD3938438D1}" sibTransId="{83ABE92F-7ACB-4109-9C11-969592AFF5D6}"/>
    <dgm:cxn modelId="{CFA58484-FCB9-4ECE-870C-A425B82D9F2B}" type="presOf" srcId="{C85614AB-1EED-400A-B5E2-F7FF975498CE}" destId="{56EA2E49-7D7C-4352-9A2C-811F06D50F06}" srcOrd="0" destOrd="0" presId="urn:microsoft.com/office/officeart/2005/8/layout/default"/>
    <dgm:cxn modelId="{EFA55F8A-5A0E-4328-BA10-08E8BEBE8BCB}" srcId="{5EDA275F-F58B-42D8-97F4-70D1A8AA4D4C}" destId="{C85614AB-1EED-400A-B5E2-F7FF975498CE}" srcOrd="5" destOrd="0" parTransId="{7A4237BA-AC7D-4180-8A68-8EC89B4448BB}" sibTransId="{89579091-1DEF-4464-826A-A519641B6D7E}"/>
    <dgm:cxn modelId="{ACD81C92-176A-471E-AA60-DF1FF8EEF709}" type="presOf" srcId="{511085B0-8DFF-4BD2-A69D-030D48D8F568}" destId="{9D20948A-07BC-4FB6-8419-187BC61B885E}" srcOrd="0" destOrd="0" presId="urn:microsoft.com/office/officeart/2005/8/layout/default"/>
    <dgm:cxn modelId="{5DC7F994-CBD0-4A8B-843A-B3517BA966F2}" type="presOf" srcId="{3FB681A6-AFBB-4BFC-8446-1047A9F6A2F0}" destId="{CD1EB10A-F5EC-4A12-9C04-37B2FC8966DE}" srcOrd="0" destOrd="0" presId="urn:microsoft.com/office/officeart/2005/8/layout/default"/>
    <dgm:cxn modelId="{BD1A81A8-25A6-410F-B069-458D07779978}" srcId="{5EDA275F-F58B-42D8-97F4-70D1A8AA4D4C}" destId="{0D6DBD4E-5154-4CF8-8B9C-575000F0D755}" srcOrd="4" destOrd="0" parTransId="{4AE5F3CC-681C-4E08-968F-5F44B1E28132}" sibTransId="{BF01B57F-56DB-4CF8-BF25-AE07A754E54D}"/>
    <dgm:cxn modelId="{39BAF6AD-BDEE-4A30-BB1C-4DD352748C4D}" srcId="{5EDA275F-F58B-42D8-97F4-70D1A8AA4D4C}" destId="{511085B0-8DFF-4BD2-A69D-030D48D8F568}" srcOrd="1" destOrd="0" parTransId="{B8452D70-308E-453C-959A-C7B6F391E8DA}" sibTransId="{3633E649-75CC-4E81-8BEB-7EAC0835FB5C}"/>
    <dgm:cxn modelId="{5C2309BC-B358-43A3-B758-9F73BB243921}" type="presOf" srcId="{2DED2ED7-F9D0-4FDD-BB4D-9053AD5C2197}" destId="{9515AFC5-F672-4B8A-8C71-A2F8BDC60352}" srcOrd="0" destOrd="1" presId="urn:microsoft.com/office/officeart/2005/8/layout/default"/>
    <dgm:cxn modelId="{71CAEDC6-010A-4553-BCC3-A308DEAC6280}" type="presOf" srcId="{26A79F80-2CD6-43C5-80ED-3A742F5DC4FD}" destId="{56EA2E49-7D7C-4352-9A2C-811F06D50F06}" srcOrd="0" destOrd="1" presId="urn:microsoft.com/office/officeart/2005/8/layout/default"/>
    <dgm:cxn modelId="{ADBB40D0-1215-41E7-9460-90C5C81C7989}" type="presOf" srcId="{0D6DBD4E-5154-4CF8-8B9C-575000F0D755}" destId="{9515AFC5-F672-4B8A-8C71-A2F8BDC60352}" srcOrd="0" destOrd="0" presId="urn:microsoft.com/office/officeart/2005/8/layout/default"/>
    <dgm:cxn modelId="{CBF96ED4-2A3D-495B-A3B4-CBDACB777E8E}" type="presOf" srcId="{5EDA275F-F58B-42D8-97F4-70D1A8AA4D4C}" destId="{E88FECC1-5F79-46C4-912F-0E6CE19826A5}" srcOrd="0" destOrd="0" presId="urn:microsoft.com/office/officeart/2005/8/layout/default"/>
    <dgm:cxn modelId="{50E7CFD5-B2BF-4BCA-ABDC-7232436D7CE8}" srcId="{C85614AB-1EED-400A-B5E2-F7FF975498CE}" destId="{26A79F80-2CD6-43C5-80ED-3A742F5DC4FD}" srcOrd="0" destOrd="0" parTransId="{60139926-6E7C-4816-B5C8-A247D4401C11}" sibTransId="{E68D146E-3293-4A0A-951C-546ABC46FEBD}"/>
    <dgm:cxn modelId="{5E9B2ED7-1438-4AE1-893A-8A2EEB2422CC}" type="presOf" srcId="{BFCD177F-EB82-4D7A-B3DF-7ABEF2149993}" destId="{658CAE3B-8887-43E1-A5D1-1FC15402B173}" srcOrd="0" destOrd="0" presId="urn:microsoft.com/office/officeart/2005/8/layout/default"/>
    <dgm:cxn modelId="{CED3ACD8-029F-45B3-9DA3-3FC46EF033D4}" type="presOf" srcId="{A24F681C-910F-4B2E-A04F-270DB2AB25B5}" destId="{8E369D2D-35A2-4161-8E45-26C6CE7D5E44}" srcOrd="0" destOrd="0" presId="urn:microsoft.com/office/officeart/2005/8/layout/default"/>
    <dgm:cxn modelId="{98980AE4-9C3E-44D1-A9AD-ED2BC33B0FB7}" srcId="{0D6DBD4E-5154-4CF8-8B9C-575000F0D755}" destId="{2DED2ED7-F9D0-4FDD-BB4D-9053AD5C2197}" srcOrd="0" destOrd="0" parTransId="{08BDFF20-68D5-4F8C-A627-CD49E7BE8C3E}" sibTransId="{DB5060C5-50D2-4BE2-8B50-7ABF6AF93B24}"/>
    <dgm:cxn modelId="{4C1589F7-9E07-4C87-AD46-8C9E5A0F98DB}" srcId="{5EDA275F-F58B-42D8-97F4-70D1A8AA4D4C}" destId="{BFCD177F-EB82-4D7A-B3DF-7ABEF2149993}" srcOrd="6" destOrd="0" parTransId="{87FD836A-7978-401F-AC4F-CBBB38A7B6CD}" sibTransId="{9BEFB730-114C-49F7-9AFC-14AD57A99286}"/>
    <dgm:cxn modelId="{58A492F9-12E5-48A6-81EC-EF1FD4779737}" srcId="{BFCD177F-EB82-4D7A-B3DF-7ABEF2149993}" destId="{EB7E7B94-8FB5-4E49-8981-F050A5AF6E4D}" srcOrd="0" destOrd="0" parTransId="{3586A558-A0CD-4E8D-A9F8-B1754A434E0C}" sibTransId="{5A4E95BD-931A-4E76-9A73-757554F5FA3B}"/>
    <dgm:cxn modelId="{2A816C27-420B-44DC-AB54-D997C62130E0}" type="presParOf" srcId="{E88FECC1-5F79-46C4-912F-0E6CE19826A5}" destId="{8E369D2D-35A2-4161-8E45-26C6CE7D5E44}" srcOrd="0" destOrd="0" presId="urn:microsoft.com/office/officeart/2005/8/layout/default"/>
    <dgm:cxn modelId="{74C0646E-2004-4C10-909D-B514CF931799}" type="presParOf" srcId="{E88FECC1-5F79-46C4-912F-0E6CE19826A5}" destId="{9DF8602D-DA11-4DDD-8B75-751DCA412EFF}" srcOrd="1" destOrd="0" presId="urn:microsoft.com/office/officeart/2005/8/layout/default"/>
    <dgm:cxn modelId="{DEB8D211-DE63-40B6-A398-CF6C8A4C9E70}" type="presParOf" srcId="{E88FECC1-5F79-46C4-912F-0E6CE19826A5}" destId="{9D20948A-07BC-4FB6-8419-187BC61B885E}" srcOrd="2" destOrd="0" presId="urn:microsoft.com/office/officeart/2005/8/layout/default"/>
    <dgm:cxn modelId="{4ECDC141-5FE0-498E-9343-648F043DE34F}" type="presParOf" srcId="{E88FECC1-5F79-46C4-912F-0E6CE19826A5}" destId="{191523DD-C7CF-441B-B550-901DCE47554C}" srcOrd="3" destOrd="0" presId="urn:microsoft.com/office/officeart/2005/8/layout/default"/>
    <dgm:cxn modelId="{13339EBF-0B57-420B-85D4-2B7358C4B082}" type="presParOf" srcId="{E88FECC1-5F79-46C4-912F-0E6CE19826A5}" destId="{CD1EB10A-F5EC-4A12-9C04-37B2FC8966DE}" srcOrd="4" destOrd="0" presId="urn:microsoft.com/office/officeart/2005/8/layout/default"/>
    <dgm:cxn modelId="{AF952088-E19A-4906-885F-867BCA0789F2}" type="presParOf" srcId="{E88FECC1-5F79-46C4-912F-0E6CE19826A5}" destId="{0D0386CC-C415-42F4-A4F2-8AA8825ACFE2}" srcOrd="5" destOrd="0" presId="urn:microsoft.com/office/officeart/2005/8/layout/default"/>
    <dgm:cxn modelId="{C65A54E9-0AAD-4C7A-A56D-086F812DFDBE}" type="presParOf" srcId="{E88FECC1-5F79-46C4-912F-0E6CE19826A5}" destId="{47DDAD20-9ECA-420B-AB97-1E5920FC1DF2}" srcOrd="6" destOrd="0" presId="urn:microsoft.com/office/officeart/2005/8/layout/default"/>
    <dgm:cxn modelId="{C9FF12E2-7F7B-4589-8733-C7E0BBAB46CA}" type="presParOf" srcId="{E88FECC1-5F79-46C4-912F-0E6CE19826A5}" destId="{E9C43089-270C-40B9-A7B2-ED65603E9BC2}" srcOrd="7" destOrd="0" presId="urn:microsoft.com/office/officeart/2005/8/layout/default"/>
    <dgm:cxn modelId="{A5024647-A1C3-4659-B3CE-B35449F2E9A3}" type="presParOf" srcId="{E88FECC1-5F79-46C4-912F-0E6CE19826A5}" destId="{9515AFC5-F672-4B8A-8C71-A2F8BDC60352}" srcOrd="8" destOrd="0" presId="urn:microsoft.com/office/officeart/2005/8/layout/default"/>
    <dgm:cxn modelId="{20CFCB9C-E83C-40F9-AAAE-0867031D0DA3}" type="presParOf" srcId="{E88FECC1-5F79-46C4-912F-0E6CE19826A5}" destId="{F6724D91-6189-445A-8F63-3278ECED7867}" srcOrd="9" destOrd="0" presId="urn:microsoft.com/office/officeart/2005/8/layout/default"/>
    <dgm:cxn modelId="{6458E8F4-D71B-48E5-BDCA-11688DE90F10}" type="presParOf" srcId="{E88FECC1-5F79-46C4-912F-0E6CE19826A5}" destId="{56EA2E49-7D7C-4352-9A2C-811F06D50F06}" srcOrd="10" destOrd="0" presId="urn:microsoft.com/office/officeart/2005/8/layout/default"/>
    <dgm:cxn modelId="{640C45FD-9732-43BC-8980-1904A48687C0}" type="presParOf" srcId="{E88FECC1-5F79-46C4-912F-0E6CE19826A5}" destId="{A96921DA-1780-4533-8242-8C0397267CA4}" srcOrd="11" destOrd="0" presId="urn:microsoft.com/office/officeart/2005/8/layout/default"/>
    <dgm:cxn modelId="{3652D027-2F34-4A90-8DB5-33872CE7FD1B}" type="presParOf" srcId="{E88FECC1-5F79-46C4-912F-0E6CE19826A5}" destId="{658CAE3B-8887-43E1-A5D1-1FC15402B17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0A8A1-466C-4974-B6A9-A43C239D0238}" type="doc">
      <dgm:prSet loTypeId="urn:microsoft.com/office/officeart/2005/8/layout/hProcess11" loCatId="process" qsTypeId="urn:microsoft.com/office/officeart/2005/8/quickstyle/simple1" qsCatId="simple" csTypeId="urn:microsoft.com/office/officeart/2005/8/colors/accent1_2" csCatId="accent1" phldr="1"/>
      <dgm:spPr/>
    </dgm:pt>
    <dgm:pt modelId="{79C2EECE-3B79-4FE5-93F1-17E29F1DDC44}">
      <dgm:prSet phldrT="[Text]" custT="1"/>
      <dgm:spPr/>
      <dgm:t>
        <a:bodyPr/>
        <a:lstStyle/>
        <a:p>
          <a:pPr algn="l"/>
          <a:endParaRPr lang="en-GB" sz="2400" b="1" dirty="0"/>
        </a:p>
      </dgm:t>
    </dgm:pt>
    <dgm:pt modelId="{451344F8-654A-44CF-83BF-A56D2107FF99}" type="parTrans" cxnId="{12D8DC4C-9020-4623-A1EC-FF032213DED7}">
      <dgm:prSet/>
      <dgm:spPr/>
      <dgm:t>
        <a:bodyPr/>
        <a:lstStyle/>
        <a:p>
          <a:endParaRPr lang="en-GB"/>
        </a:p>
      </dgm:t>
    </dgm:pt>
    <dgm:pt modelId="{841F894D-1B72-45AD-95C7-FF25CB73B187}" type="sibTrans" cxnId="{12D8DC4C-9020-4623-A1EC-FF032213DED7}">
      <dgm:prSet/>
      <dgm:spPr/>
      <dgm:t>
        <a:bodyPr/>
        <a:lstStyle/>
        <a:p>
          <a:endParaRPr lang="en-GB"/>
        </a:p>
      </dgm:t>
    </dgm:pt>
    <dgm:pt modelId="{CC6783FE-9359-4E41-BDEC-E83B85F98E23}" type="pres">
      <dgm:prSet presAssocID="{A910A8A1-466C-4974-B6A9-A43C239D0238}" presName="Name0" presStyleCnt="0">
        <dgm:presLayoutVars>
          <dgm:dir/>
          <dgm:resizeHandles val="exact"/>
        </dgm:presLayoutVars>
      </dgm:prSet>
      <dgm:spPr/>
    </dgm:pt>
    <dgm:pt modelId="{41ABE6D9-A960-4D41-B41C-85966D23AF29}" type="pres">
      <dgm:prSet presAssocID="{A910A8A1-466C-4974-B6A9-A43C239D0238}" presName="arrow" presStyleLbl="bgShp" presStyleIdx="0" presStyleCnt="1"/>
      <dgm:spPr/>
    </dgm:pt>
    <dgm:pt modelId="{DA105718-06B9-4D70-8855-58465B960024}" type="pres">
      <dgm:prSet presAssocID="{A910A8A1-466C-4974-B6A9-A43C239D0238}" presName="points" presStyleCnt="0"/>
      <dgm:spPr/>
    </dgm:pt>
    <dgm:pt modelId="{B7724351-A781-461B-96E8-E3A228AC705E}" type="pres">
      <dgm:prSet presAssocID="{79C2EECE-3B79-4FE5-93F1-17E29F1DDC44}" presName="compositeA" presStyleCnt="0"/>
      <dgm:spPr/>
    </dgm:pt>
    <dgm:pt modelId="{D605463F-6BE0-4649-BB98-B80CBFBF2545}" type="pres">
      <dgm:prSet presAssocID="{79C2EECE-3B79-4FE5-93F1-17E29F1DDC44}" presName="textA" presStyleLbl="revTx" presStyleIdx="0" presStyleCnt="1" custScaleX="100455">
        <dgm:presLayoutVars>
          <dgm:bulletEnabled val="1"/>
        </dgm:presLayoutVars>
      </dgm:prSet>
      <dgm:spPr/>
    </dgm:pt>
    <dgm:pt modelId="{6654BBA5-7114-42DC-95AE-3343701B5674}" type="pres">
      <dgm:prSet presAssocID="{79C2EECE-3B79-4FE5-93F1-17E29F1DDC44}" presName="circleA" presStyleLbl="node1" presStyleIdx="0" presStyleCnt="1" custLinFactX="-420149" custLinFactNeighborX="-500000" custLinFactNeighborY="0"/>
      <dgm:spPr>
        <a:solidFill>
          <a:srgbClr val="FF0000"/>
        </a:solidFill>
      </dgm:spPr>
    </dgm:pt>
    <dgm:pt modelId="{790CAC5C-048B-4775-8105-CF4E20953F8F}" type="pres">
      <dgm:prSet presAssocID="{79C2EECE-3B79-4FE5-93F1-17E29F1DDC44}" presName="spaceA" presStyleCnt="0"/>
      <dgm:spPr/>
    </dgm:pt>
  </dgm:ptLst>
  <dgm:cxnLst>
    <dgm:cxn modelId="{D64D0C18-2C53-4696-B9F4-492F0D73E707}" type="presOf" srcId="{79C2EECE-3B79-4FE5-93F1-17E29F1DDC44}" destId="{D605463F-6BE0-4649-BB98-B80CBFBF2545}" srcOrd="0" destOrd="0" presId="urn:microsoft.com/office/officeart/2005/8/layout/hProcess11"/>
    <dgm:cxn modelId="{BAB00831-83F8-4E67-A70F-08EAB7466C63}" type="presOf" srcId="{A910A8A1-466C-4974-B6A9-A43C239D0238}" destId="{CC6783FE-9359-4E41-BDEC-E83B85F98E23}" srcOrd="0" destOrd="0" presId="urn:microsoft.com/office/officeart/2005/8/layout/hProcess11"/>
    <dgm:cxn modelId="{12D8DC4C-9020-4623-A1EC-FF032213DED7}" srcId="{A910A8A1-466C-4974-B6A9-A43C239D0238}" destId="{79C2EECE-3B79-4FE5-93F1-17E29F1DDC44}" srcOrd="0" destOrd="0" parTransId="{451344F8-654A-44CF-83BF-A56D2107FF99}" sibTransId="{841F894D-1B72-45AD-95C7-FF25CB73B187}"/>
    <dgm:cxn modelId="{6EF4C37B-B931-4351-B02F-BDA9BECA2152}" type="presParOf" srcId="{CC6783FE-9359-4E41-BDEC-E83B85F98E23}" destId="{41ABE6D9-A960-4D41-B41C-85966D23AF29}" srcOrd="0" destOrd="0" presId="urn:microsoft.com/office/officeart/2005/8/layout/hProcess11"/>
    <dgm:cxn modelId="{FA0B86C9-A195-41CE-BC44-5CAE2A734B75}" type="presParOf" srcId="{CC6783FE-9359-4E41-BDEC-E83B85F98E23}" destId="{DA105718-06B9-4D70-8855-58465B960024}" srcOrd="1" destOrd="0" presId="urn:microsoft.com/office/officeart/2005/8/layout/hProcess11"/>
    <dgm:cxn modelId="{AF477EE3-0541-4909-B416-348B55253881}" type="presParOf" srcId="{DA105718-06B9-4D70-8855-58465B960024}" destId="{B7724351-A781-461B-96E8-E3A228AC705E}" srcOrd="0" destOrd="0" presId="urn:microsoft.com/office/officeart/2005/8/layout/hProcess11"/>
    <dgm:cxn modelId="{8F26929A-2B55-4025-8CB4-252FB34216B5}" type="presParOf" srcId="{B7724351-A781-461B-96E8-E3A228AC705E}" destId="{D605463F-6BE0-4649-BB98-B80CBFBF2545}" srcOrd="0" destOrd="0" presId="urn:microsoft.com/office/officeart/2005/8/layout/hProcess11"/>
    <dgm:cxn modelId="{4EA618BA-4713-461A-8C93-42910B48EFAA}" type="presParOf" srcId="{B7724351-A781-461B-96E8-E3A228AC705E}" destId="{6654BBA5-7114-42DC-95AE-3343701B5674}" srcOrd="1" destOrd="0" presId="urn:microsoft.com/office/officeart/2005/8/layout/hProcess11"/>
    <dgm:cxn modelId="{3F1D58EC-E5CA-4E12-9933-E8B713292E1A}" type="presParOf" srcId="{B7724351-A781-461B-96E8-E3A228AC705E}" destId="{790CAC5C-048B-4775-8105-CF4E20953F8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806324-D284-4314-8EED-DE2D97DD52B1}"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E383958E-16C0-4413-95FE-C757F9E49646}">
      <dgm:prSet custT="1"/>
      <dgm:spPr/>
      <dgm:t>
        <a:bodyPr/>
        <a:lstStyle/>
        <a:p>
          <a:pPr rtl="0"/>
          <a:r>
            <a:rPr lang="en-GB" sz="2000" dirty="0"/>
            <a:t>Unit 1</a:t>
          </a:r>
        </a:p>
      </dgm:t>
    </dgm:pt>
    <dgm:pt modelId="{2BC2221F-0678-4FA8-98F1-93BA6F9DB259}" type="parTrans" cxnId="{F63952EC-A2DD-4E25-8C2A-FB6D20C8A13F}">
      <dgm:prSet/>
      <dgm:spPr/>
      <dgm:t>
        <a:bodyPr/>
        <a:lstStyle/>
        <a:p>
          <a:endParaRPr lang="en-US" sz="2000"/>
        </a:p>
      </dgm:t>
    </dgm:pt>
    <dgm:pt modelId="{A9C71D3E-15EB-4692-80CA-F4804926CB73}" type="sibTrans" cxnId="{F63952EC-A2DD-4E25-8C2A-FB6D20C8A13F}">
      <dgm:prSet/>
      <dgm:spPr/>
      <dgm:t>
        <a:bodyPr/>
        <a:lstStyle/>
        <a:p>
          <a:endParaRPr lang="en-US" sz="2000"/>
        </a:p>
      </dgm:t>
    </dgm:pt>
    <dgm:pt modelId="{744E0FD6-DD34-42DA-B37A-5808E083CBFE}">
      <dgm:prSet custT="1"/>
      <dgm:spPr/>
      <dgm:t>
        <a:bodyPr/>
        <a:lstStyle/>
        <a:p>
          <a:pPr rtl="0"/>
          <a:r>
            <a:rPr lang="en-GB" sz="2000" dirty="0"/>
            <a:t>Introduction to mobile app development.</a:t>
          </a:r>
        </a:p>
      </dgm:t>
    </dgm:pt>
    <dgm:pt modelId="{1126A1FD-B958-4887-AEE4-8BC2E69A4B69}" type="parTrans" cxnId="{3238DDE5-7ED8-4E8C-AB50-C0676282F48B}">
      <dgm:prSet/>
      <dgm:spPr/>
      <dgm:t>
        <a:bodyPr/>
        <a:lstStyle/>
        <a:p>
          <a:endParaRPr lang="en-US" sz="2000"/>
        </a:p>
      </dgm:t>
    </dgm:pt>
    <dgm:pt modelId="{A49B99B5-1901-47EA-972F-C0E7FC8CE2D5}" type="sibTrans" cxnId="{3238DDE5-7ED8-4E8C-AB50-C0676282F48B}">
      <dgm:prSet/>
      <dgm:spPr/>
      <dgm:t>
        <a:bodyPr/>
        <a:lstStyle/>
        <a:p>
          <a:endParaRPr lang="en-US" sz="2000"/>
        </a:p>
      </dgm:t>
    </dgm:pt>
    <dgm:pt modelId="{2466525C-C606-4C7A-B518-62B68E0D8247}">
      <dgm:prSet custT="1"/>
      <dgm:spPr/>
      <dgm:t>
        <a:bodyPr/>
        <a:lstStyle/>
        <a:p>
          <a:pPr rtl="0"/>
          <a:r>
            <a:rPr lang="en-GB" sz="2000"/>
            <a:t>Unit 2 </a:t>
          </a:r>
        </a:p>
      </dgm:t>
    </dgm:pt>
    <dgm:pt modelId="{708E6A9E-940F-4586-9E66-C6D6044DABAA}" type="parTrans" cxnId="{23170356-4321-451A-A72D-B8160A6918E1}">
      <dgm:prSet/>
      <dgm:spPr/>
      <dgm:t>
        <a:bodyPr/>
        <a:lstStyle/>
        <a:p>
          <a:endParaRPr lang="en-US" sz="2000"/>
        </a:p>
      </dgm:t>
    </dgm:pt>
    <dgm:pt modelId="{E817389E-95CE-410A-A385-FC57B4495B90}" type="sibTrans" cxnId="{23170356-4321-451A-A72D-B8160A6918E1}">
      <dgm:prSet/>
      <dgm:spPr/>
      <dgm:t>
        <a:bodyPr/>
        <a:lstStyle/>
        <a:p>
          <a:endParaRPr lang="en-US" sz="2000"/>
        </a:p>
      </dgm:t>
    </dgm:pt>
    <dgm:pt modelId="{F5DF570D-7ADD-4EC8-B659-018A197FE4D5}">
      <dgm:prSet custT="1"/>
      <dgm:spPr/>
      <dgm:t>
        <a:bodyPr/>
        <a:lstStyle/>
        <a:p>
          <a:pPr rtl="0"/>
          <a:r>
            <a:rPr lang="en-GB" sz="2000" dirty="0"/>
            <a:t>Planning, requirements &amp; project lifecycles.</a:t>
          </a:r>
        </a:p>
      </dgm:t>
    </dgm:pt>
    <dgm:pt modelId="{02943049-21CC-45B7-A072-C7AAE0A7E414}" type="parTrans" cxnId="{0E9834EF-6770-4CFF-8CC0-8104541CD3D2}">
      <dgm:prSet/>
      <dgm:spPr/>
      <dgm:t>
        <a:bodyPr/>
        <a:lstStyle/>
        <a:p>
          <a:endParaRPr lang="en-US" sz="2000"/>
        </a:p>
      </dgm:t>
    </dgm:pt>
    <dgm:pt modelId="{2E34488E-8A3C-4C1C-87C9-08EDCCC10842}" type="sibTrans" cxnId="{0E9834EF-6770-4CFF-8CC0-8104541CD3D2}">
      <dgm:prSet/>
      <dgm:spPr/>
      <dgm:t>
        <a:bodyPr/>
        <a:lstStyle/>
        <a:p>
          <a:endParaRPr lang="en-US" sz="2000"/>
        </a:p>
      </dgm:t>
    </dgm:pt>
    <dgm:pt modelId="{FE978D18-C020-4D65-8228-6E4E7DBA83E6}">
      <dgm:prSet custT="1"/>
      <dgm:spPr/>
      <dgm:t>
        <a:bodyPr/>
        <a:lstStyle/>
        <a:p>
          <a:pPr rtl="0"/>
          <a:r>
            <a:rPr lang="en-GB" sz="2000"/>
            <a:t>Unit 3</a:t>
          </a:r>
        </a:p>
      </dgm:t>
    </dgm:pt>
    <dgm:pt modelId="{1EBE6A05-823B-42AE-999F-C3DBDE0067B9}" type="parTrans" cxnId="{EC9A180B-8DF0-4909-AF3E-6CCF52190AA8}">
      <dgm:prSet/>
      <dgm:spPr/>
      <dgm:t>
        <a:bodyPr/>
        <a:lstStyle/>
        <a:p>
          <a:endParaRPr lang="en-US" sz="2000"/>
        </a:p>
      </dgm:t>
    </dgm:pt>
    <dgm:pt modelId="{A47CC509-84B0-4A6B-AE3B-71240844F55E}" type="sibTrans" cxnId="{EC9A180B-8DF0-4909-AF3E-6CCF52190AA8}">
      <dgm:prSet/>
      <dgm:spPr/>
      <dgm:t>
        <a:bodyPr/>
        <a:lstStyle/>
        <a:p>
          <a:endParaRPr lang="en-US" sz="2000"/>
        </a:p>
      </dgm:t>
    </dgm:pt>
    <dgm:pt modelId="{20C520CC-06E3-4F32-893E-505AF76734CB}">
      <dgm:prSet custT="1"/>
      <dgm:spPr/>
      <dgm:t>
        <a:bodyPr/>
        <a:lstStyle/>
        <a:p>
          <a:pPr rtl="0"/>
          <a:r>
            <a:rPr lang="en-GB" sz="2000" dirty="0"/>
            <a:t>Designing, wire-framing &amp; prototyping. </a:t>
          </a:r>
        </a:p>
      </dgm:t>
    </dgm:pt>
    <dgm:pt modelId="{0869C513-E2EC-40AB-BBE8-F518E5AA25BD}" type="parTrans" cxnId="{CA61CD2B-2F51-41F4-8BEA-40A3C55F1B95}">
      <dgm:prSet/>
      <dgm:spPr/>
      <dgm:t>
        <a:bodyPr/>
        <a:lstStyle/>
        <a:p>
          <a:endParaRPr lang="en-US" sz="2000"/>
        </a:p>
      </dgm:t>
    </dgm:pt>
    <dgm:pt modelId="{A7B0C5B5-28C3-4982-8961-64A704AD6F95}" type="sibTrans" cxnId="{CA61CD2B-2F51-41F4-8BEA-40A3C55F1B95}">
      <dgm:prSet/>
      <dgm:spPr/>
      <dgm:t>
        <a:bodyPr/>
        <a:lstStyle/>
        <a:p>
          <a:endParaRPr lang="en-US" sz="2000"/>
        </a:p>
      </dgm:t>
    </dgm:pt>
    <dgm:pt modelId="{723E13A2-17AA-4E50-83A2-6B99E06DE7F8}">
      <dgm:prSet custT="1"/>
      <dgm:spPr/>
      <dgm:t>
        <a:bodyPr/>
        <a:lstStyle/>
        <a:p>
          <a:pPr rtl="0"/>
          <a:r>
            <a:rPr lang="en-GB" sz="2000"/>
            <a:t>Unit 4-9</a:t>
          </a:r>
        </a:p>
      </dgm:t>
    </dgm:pt>
    <dgm:pt modelId="{BA711CBE-A25D-40D8-8E18-EA07B84497B1}" type="parTrans" cxnId="{6AB98EF5-3DC4-4EEA-8461-9DA512DC556D}">
      <dgm:prSet/>
      <dgm:spPr/>
      <dgm:t>
        <a:bodyPr/>
        <a:lstStyle/>
        <a:p>
          <a:endParaRPr lang="en-US" sz="2000"/>
        </a:p>
      </dgm:t>
    </dgm:pt>
    <dgm:pt modelId="{2536374F-978E-4B27-A83B-2FECDEC00FC6}" type="sibTrans" cxnId="{6AB98EF5-3DC4-4EEA-8461-9DA512DC556D}">
      <dgm:prSet/>
      <dgm:spPr/>
      <dgm:t>
        <a:bodyPr/>
        <a:lstStyle/>
        <a:p>
          <a:endParaRPr lang="en-US" sz="2000"/>
        </a:p>
      </dgm:t>
    </dgm:pt>
    <dgm:pt modelId="{00324793-5155-4D83-A480-BE6C8F19D578}">
      <dgm:prSet custT="1"/>
      <dgm:spPr/>
      <dgm:t>
        <a:bodyPr/>
        <a:lstStyle/>
        <a:p>
          <a:pPr rtl="0"/>
          <a:r>
            <a:rPr lang="en-GB" sz="2000" dirty="0"/>
            <a:t>Programming in Java with SDK</a:t>
          </a:r>
        </a:p>
      </dgm:t>
    </dgm:pt>
    <dgm:pt modelId="{0586D23C-6A75-4424-B381-96442C011603}" type="parTrans" cxnId="{3D9982FF-6867-41D3-8757-884291396CCA}">
      <dgm:prSet/>
      <dgm:spPr/>
      <dgm:t>
        <a:bodyPr/>
        <a:lstStyle/>
        <a:p>
          <a:endParaRPr lang="en-US" sz="2000"/>
        </a:p>
      </dgm:t>
    </dgm:pt>
    <dgm:pt modelId="{A1EF8622-48D2-47F6-83D1-788F0BE96C10}" type="sibTrans" cxnId="{3D9982FF-6867-41D3-8757-884291396CCA}">
      <dgm:prSet/>
      <dgm:spPr/>
      <dgm:t>
        <a:bodyPr/>
        <a:lstStyle/>
        <a:p>
          <a:endParaRPr lang="en-US" sz="2000"/>
        </a:p>
      </dgm:t>
    </dgm:pt>
    <dgm:pt modelId="{C3B6B367-E925-4758-B7BC-0C3D5CEFFB67}">
      <dgm:prSet custT="1"/>
      <dgm:spPr/>
      <dgm:t>
        <a:bodyPr/>
        <a:lstStyle/>
        <a:p>
          <a:pPr rtl="0"/>
          <a:r>
            <a:rPr lang="en-GB" sz="2000"/>
            <a:t>Unit 10 </a:t>
          </a:r>
        </a:p>
      </dgm:t>
    </dgm:pt>
    <dgm:pt modelId="{A9CDE704-5074-4464-A841-8179387EAE47}" type="parTrans" cxnId="{514193A4-4E5B-408C-BD29-3B21AEFB087A}">
      <dgm:prSet/>
      <dgm:spPr/>
      <dgm:t>
        <a:bodyPr/>
        <a:lstStyle/>
        <a:p>
          <a:endParaRPr lang="en-US" sz="2000"/>
        </a:p>
      </dgm:t>
    </dgm:pt>
    <dgm:pt modelId="{31A6B0D8-51F3-428F-B853-BED52774D2B8}" type="sibTrans" cxnId="{514193A4-4E5B-408C-BD29-3B21AEFB087A}">
      <dgm:prSet/>
      <dgm:spPr/>
      <dgm:t>
        <a:bodyPr/>
        <a:lstStyle/>
        <a:p>
          <a:endParaRPr lang="en-US" sz="2000"/>
        </a:p>
      </dgm:t>
    </dgm:pt>
    <dgm:pt modelId="{AE1F4EE7-F2A9-4128-8B22-46CAB632BCC8}">
      <dgm:prSet custT="1"/>
      <dgm:spPr/>
      <dgm:t>
        <a:bodyPr/>
        <a:lstStyle/>
        <a:p>
          <a:pPr rtl="0"/>
          <a:r>
            <a:rPr lang="en-GB" sz="2000" dirty="0"/>
            <a:t>Testing techniques</a:t>
          </a:r>
        </a:p>
      </dgm:t>
    </dgm:pt>
    <dgm:pt modelId="{994F6C15-D99F-475C-85AE-5A9078F4CB6C}" type="parTrans" cxnId="{7A844E87-44AB-4DA5-8A62-0263959FDE09}">
      <dgm:prSet/>
      <dgm:spPr/>
      <dgm:t>
        <a:bodyPr/>
        <a:lstStyle/>
        <a:p>
          <a:endParaRPr lang="en-US" sz="2000"/>
        </a:p>
      </dgm:t>
    </dgm:pt>
    <dgm:pt modelId="{4DD4F5F9-5E65-4CA1-BC25-C9788099F8B6}" type="sibTrans" cxnId="{7A844E87-44AB-4DA5-8A62-0263959FDE09}">
      <dgm:prSet/>
      <dgm:spPr/>
      <dgm:t>
        <a:bodyPr/>
        <a:lstStyle/>
        <a:p>
          <a:endParaRPr lang="en-US" sz="2000"/>
        </a:p>
      </dgm:t>
    </dgm:pt>
    <dgm:pt modelId="{31DBEBE8-07C5-422D-85E7-7F568A4092CA}" type="pres">
      <dgm:prSet presAssocID="{9F806324-D284-4314-8EED-DE2D97DD52B1}" presName="diagram" presStyleCnt="0">
        <dgm:presLayoutVars>
          <dgm:dir/>
          <dgm:resizeHandles val="exact"/>
        </dgm:presLayoutVars>
      </dgm:prSet>
      <dgm:spPr/>
    </dgm:pt>
    <dgm:pt modelId="{B81D27E1-5C87-4F4E-AC8C-48C856B9B8AC}" type="pres">
      <dgm:prSet presAssocID="{E383958E-16C0-4413-95FE-C757F9E49646}" presName="node" presStyleLbl="node1" presStyleIdx="0" presStyleCnt="5">
        <dgm:presLayoutVars>
          <dgm:bulletEnabled val="1"/>
        </dgm:presLayoutVars>
      </dgm:prSet>
      <dgm:spPr/>
    </dgm:pt>
    <dgm:pt modelId="{470B2D36-A718-4895-9289-E3A9A365EFB0}" type="pres">
      <dgm:prSet presAssocID="{A9C71D3E-15EB-4692-80CA-F4804926CB73}" presName="sibTrans" presStyleCnt="0"/>
      <dgm:spPr/>
    </dgm:pt>
    <dgm:pt modelId="{E5D4DEE6-38A2-4BDC-A884-0AE4A48144B9}" type="pres">
      <dgm:prSet presAssocID="{2466525C-C606-4C7A-B518-62B68E0D8247}" presName="node" presStyleLbl="node1" presStyleIdx="1" presStyleCnt="5">
        <dgm:presLayoutVars>
          <dgm:bulletEnabled val="1"/>
        </dgm:presLayoutVars>
      </dgm:prSet>
      <dgm:spPr/>
    </dgm:pt>
    <dgm:pt modelId="{E82AB956-FA8D-4C06-B292-718B7512626A}" type="pres">
      <dgm:prSet presAssocID="{E817389E-95CE-410A-A385-FC57B4495B90}" presName="sibTrans" presStyleCnt="0"/>
      <dgm:spPr/>
    </dgm:pt>
    <dgm:pt modelId="{941218D8-45F3-4B1D-9DA2-AE577117DD4F}" type="pres">
      <dgm:prSet presAssocID="{FE978D18-C020-4D65-8228-6E4E7DBA83E6}" presName="node" presStyleLbl="node1" presStyleIdx="2" presStyleCnt="5">
        <dgm:presLayoutVars>
          <dgm:bulletEnabled val="1"/>
        </dgm:presLayoutVars>
      </dgm:prSet>
      <dgm:spPr/>
    </dgm:pt>
    <dgm:pt modelId="{62B6A4CD-FFA6-4C10-B3E9-EE34C589F1D3}" type="pres">
      <dgm:prSet presAssocID="{A47CC509-84B0-4A6B-AE3B-71240844F55E}" presName="sibTrans" presStyleCnt="0"/>
      <dgm:spPr/>
    </dgm:pt>
    <dgm:pt modelId="{0420C8B5-05B8-4D88-A2E2-6FD58A05AD4D}" type="pres">
      <dgm:prSet presAssocID="{723E13A2-17AA-4E50-83A2-6B99E06DE7F8}" presName="node" presStyleLbl="node1" presStyleIdx="3" presStyleCnt="5">
        <dgm:presLayoutVars>
          <dgm:bulletEnabled val="1"/>
        </dgm:presLayoutVars>
      </dgm:prSet>
      <dgm:spPr/>
    </dgm:pt>
    <dgm:pt modelId="{915D54BB-ACDC-42BC-B52B-D4F0231E8B68}" type="pres">
      <dgm:prSet presAssocID="{2536374F-978E-4B27-A83B-2FECDEC00FC6}" presName="sibTrans" presStyleCnt="0"/>
      <dgm:spPr/>
    </dgm:pt>
    <dgm:pt modelId="{7EFBEB7E-219C-4E21-9D58-E67B3F23EE43}" type="pres">
      <dgm:prSet presAssocID="{C3B6B367-E925-4758-B7BC-0C3D5CEFFB67}" presName="node" presStyleLbl="node1" presStyleIdx="4" presStyleCnt="5">
        <dgm:presLayoutVars>
          <dgm:bulletEnabled val="1"/>
        </dgm:presLayoutVars>
      </dgm:prSet>
      <dgm:spPr/>
    </dgm:pt>
  </dgm:ptLst>
  <dgm:cxnLst>
    <dgm:cxn modelId="{06121A00-CCA4-440B-B6F8-776FD883B6E3}" type="presOf" srcId="{744E0FD6-DD34-42DA-B37A-5808E083CBFE}" destId="{B81D27E1-5C87-4F4E-AC8C-48C856B9B8AC}" srcOrd="0" destOrd="1" presId="urn:microsoft.com/office/officeart/2005/8/layout/default"/>
    <dgm:cxn modelId="{EC9A180B-8DF0-4909-AF3E-6CCF52190AA8}" srcId="{9F806324-D284-4314-8EED-DE2D97DD52B1}" destId="{FE978D18-C020-4D65-8228-6E4E7DBA83E6}" srcOrd="2" destOrd="0" parTransId="{1EBE6A05-823B-42AE-999F-C3DBDE0067B9}" sibTransId="{A47CC509-84B0-4A6B-AE3B-71240844F55E}"/>
    <dgm:cxn modelId="{102CA80D-E879-4ACD-8644-15DD7050BAB4}" type="presOf" srcId="{20C520CC-06E3-4F32-893E-505AF76734CB}" destId="{941218D8-45F3-4B1D-9DA2-AE577117DD4F}" srcOrd="0" destOrd="1" presId="urn:microsoft.com/office/officeart/2005/8/layout/default"/>
    <dgm:cxn modelId="{9175AB18-6F88-4F23-891F-85F75585D862}" type="presOf" srcId="{E383958E-16C0-4413-95FE-C757F9E49646}" destId="{B81D27E1-5C87-4F4E-AC8C-48C856B9B8AC}" srcOrd="0" destOrd="0" presId="urn:microsoft.com/office/officeart/2005/8/layout/default"/>
    <dgm:cxn modelId="{F2052623-7A3E-46EF-857B-711B05F3F99F}" type="presOf" srcId="{00324793-5155-4D83-A480-BE6C8F19D578}" destId="{0420C8B5-05B8-4D88-A2E2-6FD58A05AD4D}" srcOrd="0" destOrd="1" presId="urn:microsoft.com/office/officeart/2005/8/layout/default"/>
    <dgm:cxn modelId="{CA61CD2B-2F51-41F4-8BEA-40A3C55F1B95}" srcId="{FE978D18-C020-4D65-8228-6E4E7DBA83E6}" destId="{20C520CC-06E3-4F32-893E-505AF76734CB}" srcOrd="0" destOrd="0" parTransId="{0869C513-E2EC-40AB-BBE8-F518E5AA25BD}" sibTransId="{A7B0C5B5-28C3-4982-8961-64A704AD6F95}"/>
    <dgm:cxn modelId="{23170356-4321-451A-A72D-B8160A6918E1}" srcId="{9F806324-D284-4314-8EED-DE2D97DD52B1}" destId="{2466525C-C606-4C7A-B518-62B68E0D8247}" srcOrd="1" destOrd="0" parTransId="{708E6A9E-940F-4586-9E66-C6D6044DABAA}" sibTransId="{E817389E-95CE-410A-A385-FC57B4495B90}"/>
    <dgm:cxn modelId="{7A844E87-44AB-4DA5-8A62-0263959FDE09}" srcId="{C3B6B367-E925-4758-B7BC-0C3D5CEFFB67}" destId="{AE1F4EE7-F2A9-4128-8B22-46CAB632BCC8}" srcOrd="0" destOrd="0" parTransId="{994F6C15-D99F-475C-85AE-5A9078F4CB6C}" sibTransId="{4DD4F5F9-5E65-4CA1-BC25-C9788099F8B6}"/>
    <dgm:cxn modelId="{FE2C2195-A3B3-4434-A9D7-94EC89D6DAC1}" type="presOf" srcId="{FE978D18-C020-4D65-8228-6E4E7DBA83E6}" destId="{941218D8-45F3-4B1D-9DA2-AE577117DD4F}" srcOrd="0" destOrd="0" presId="urn:microsoft.com/office/officeart/2005/8/layout/default"/>
    <dgm:cxn modelId="{514193A4-4E5B-408C-BD29-3B21AEFB087A}" srcId="{9F806324-D284-4314-8EED-DE2D97DD52B1}" destId="{C3B6B367-E925-4758-B7BC-0C3D5CEFFB67}" srcOrd="4" destOrd="0" parTransId="{A9CDE704-5074-4464-A841-8179387EAE47}" sibTransId="{31A6B0D8-51F3-428F-B853-BED52774D2B8}"/>
    <dgm:cxn modelId="{770389BD-1370-43F7-BF67-9904E2FF108A}" type="presOf" srcId="{9F806324-D284-4314-8EED-DE2D97DD52B1}" destId="{31DBEBE8-07C5-422D-85E7-7F568A4092CA}" srcOrd="0" destOrd="0" presId="urn:microsoft.com/office/officeart/2005/8/layout/default"/>
    <dgm:cxn modelId="{820FCCC3-EADA-45CD-90D9-192CEE27D38F}" type="presOf" srcId="{F5DF570D-7ADD-4EC8-B659-018A197FE4D5}" destId="{E5D4DEE6-38A2-4BDC-A884-0AE4A48144B9}" srcOrd="0" destOrd="1" presId="urn:microsoft.com/office/officeart/2005/8/layout/default"/>
    <dgm:cxn modelId="{28D0EED0-85DF-4D9C-9F52-2560FBFF18D7}" type="presOf" srcId="{C3B6B367-E925-4758-B7BC-0C3D5CEFFB67}" destId="{7EFBEB7E-219C-4E21-9D58-E67B3F23EE43}" srcOrd="0" destOrd="0" presId="urn:microsoft.com/office/officeart/2005/8/layout/default"/>
    <dgm:cxn modelId="{504063D8-2D22-4A08-A3FF-AF74473E3283}" type="presOf" srcId="{723E13A2-17AA-4E50-83A2-6B99E06DE7F8}" destId="{0420C8B5-05B8-4D88-A2E2-6FD58A05AD4D}" srcOrd="0" destOrd="0" presId="urn:microsoft.com/office/officeart/2005/8/layout/default"/>
    <dgm:cxn modelId="{3238DDE5-7ED8-4E8C-AB50-C0676282F48B}" srcId="{E383958E-16C0-4413-95FE-C757F9E49646}" destId="{744E0FD6-DD34-42DA-B37A-5808E083CBFE}" srcOrd="0" destOrd="0" parTransId="{1126A1FD-B958-4887-AEE4-8BC2E69A4B69}" sibTransId="{A49B99B5-1901-47EA-972F-C0E7FC8CE2D5}"/>
    <dgm:cxn modelId="{F63952EC-A2DD-4E25-8C2A-FB6D20C8A13F}" srcId="{9F806324-D284-4314-8EED-DE2D97DD52B1}" destId="{E383958E-16C0-4413-95FE-C757F9E49646}" srcOrd="0" destOrd="0" parTransId="{2BC2221F-0678-4FA8-98F1-93BA6F9DB259}" sibTransId="{A9C71D3E-15EB-4692-80CA-F4804926CB73}"/>
    <dgm:cxn modelId="{0E9834EF-6770-4CFF-8CC0-8104541CD3D2}" srcId="{2466525C-C606-4C7A-B518-62B68E0D8247}" destId="{F5DF570D-7ADD-4EC8-B659-018A197FE4D5}" srcOrd="0" destOrd="0" parTransId="{02943049-21CC-45B7-A072-C7AAE0A7E414}" sibTransId="{2E34488E-8A3C-4C1C-87C9-08EDCCC10842}"/>
    <dgm:cxn modelId="{64E33FF2-76E0-4A0B-8B58-A5102905051E}" type="presOf" srcId="{AE1F4EE7-F2A9-4128-8B22-46CAB632BCC8}" destId="{7EFBEB7E-219C-4E21-9D58-E67B3F23EE43}" srcOrd="0" destOrd="1" presId="urn:microsoft.com/office/officeart/2005/8/layout/default"/>
    <dgm:cxn modelId="{EB6AE7F4-1221-4532-B7BA-B8FA2FAA730A}" type="presOf" srcId="{2466525C-C606-4C7A-B518-62B68E0D8247}" destId="{E5D4DEE6-38A2-4BDC-A884-0AE4A48144B9}" srcOrd="0" destOrd="0" presId="urn:microsoft.com/office/officeart/2005/8/layout/default"/>
    <dgm:cxn modelId="{6AB98EF5-3DC4-4EEA-8461-9DA512DC556D}" srcId="{9F806324-D284-4314-8EED-DE2D97DD52B1}" destId="{723E13A2-17AA-4E50-83A2-6B99E06DE7F8}" srcOrd="3" destOrd="0" parTransId="{BA711CBE-A25D-40D8-8E18-EA07B84497B1}" sibTransId="{2536374F-978E-4B27-A83B-2FECDEC00FC6}"/>
    <dgm:cxn modelId="{3D9982FF-6867-41D3-8757-884291396CCA}" srcId="{723E13A2-17AA-4E50-83A2-6B99E06DE7F8}" destId="{00324793-5155-4D83-A480-BE6C8F19D578}" srcOrd="0" destOrd="0" parTransId="{0586D23C-6A75-4424-B381-96442C011603}" sibTransId="{A1EF8622-48D2-47F6-83D1-788F0BE96C10}"/>
    <dgm:cxn modelId="{673EADBC-6300-415B-8501-05558721AF26}" type="presParOf" srcId="{31DBEBE8-07C5-422D-85E7-7F568A4092CA}" destId="{B81D27E1-5C87-4F4E-AC8C-48C856B9B8AC}" srcOrd="0" destOrd="0" presId="urn:microsoft.com/office/officeart/2005/8/layout/default"/>
    <dgm:cxn modelId="{951803A3-23A8-40AD-84F2-1F6AE1273CC8}" type="presParOf" srcId="{31DBEBE8-07C5-422D-85E7-7F568A4092CA}" destId="{470B2D36-A718-4895-9289-E3A9A365EFB0}" srcOrd="1" destOrd="0" presId="urn:microsoft.com/office/officeart/2005/8/layout/default"/>
    <dgm:cxn modelId="{4265725C-2E63-465A-9615-BA62FB483A62}" type="presParOf" srcId="{31DBEBE8-07C5-422D-85E7-7F568A4092CA}" destId="{E5D4DEE6-38A2-4BDC-A884-0AE4A48144B9}" srcOrd="2" destOrd="0" presId="urn:microsoft.com/office/officeart/2005/8/layout/default"/>
    <dgm:cxn modelId="{3197A1FC-CF53-4C10-9205-7539B21E3F33}" type="presParOf" srcId="{31DBEBE8-07C5-422D-85E7-7F568A4092CA}" destId="{E82AB956-FA8D-4C06-B292-718B7512626A}" srcOrd="3" destOrd="0" presId="urn:microsoft.com/office/officeart/2005/8/layout/default"/>
    <dgm:cxn modelId="{51762EA3-CEE3-46C5-A264-5042D3DF0C4E}" type="presParOf" srcId="{31DBEBE8-07C5-422D-85E7-7F568A4092CA}" destId="{941218D8-45F3-4B1D-9DA2-AE577117DD4F}" srcOrd="4" destOrd="0" presId="urn:microsoft.com/office/officeart/2005/8/layout/default"/>
    <dgm:cxn modelId="{EFDF8D75-8D0C-4DEE-8982-E10E79092AAE}" type="presParOf" srcId="{31DBEBE8-07C5-422D-85E7-7F568A4092CA}" destId="{62B6A4CD-FFA6-4C10-B3E9-EE34C589F1D3}" srcOrd="5" destOrd="0" presId="urn:microsoft.com/office/officeart/2005/8/layout/default"/>
    <dgm:cxn modelId="{D34A6688-66E5-4018-BAAE-4803F8FEE5B5}" type="presParOf" srcId="{31DBEBE8-07C5-422D-85E7-7F568A4092CA}" destId="{0420C8B5-05B8-4D88-A2E2-6FD58A05AD4D}" srcOrd="6" destOrd="0" presId="urn:microsoft.com/office/officeart/2005/8/layout/default"/>
    <dgm:cxn modelId="{BEAF9A73-0268-41EB-9CE2-65BFD41D46CA}" type="presParOf" srcId="{31DBEBE8-07C5-422D-85E7-7F568A4092CA}" destId="{915D54BB-ACDC-42BC-B52B-D4F0231E8B68}" srcOrd="7" destOrd="0" presId="urn:microsoft.com/office/officeart/2005/8/layout/default"/>
    <dgm:cxn modelId="{4AD75ABF-DFDA-4870-9057-E93EF2945887}" type="presParOf" srcId="{31DBEBE8-07C5-422D-85E7-7F568A4092CA}" destId="{7EFBEB7E-219C-4E21-9D58-E67B3F23EE4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6BEB52E-1430-469C-9B38-5BE62BFE3C6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8254F1C-3CB7-4EA6-BAF1-6FA616EE4FC7}">
      <dgm:prSet/>
      <dgm:spPr/>
      <dgm:t>
        <a:bodyPr/>
        <a:lstStyle/>
        <a:p>
          <a:pPr rtl="0"/>
          <a:r>
            <a:rPr lang="en-GB">
              <a:solidFill>
                <a:schemeClr val="tx1"/>
              </a:solidFill>
            </a:rPr>
            <a:t>Unit 1</a:t>
          </a:r>
        </a:p>
      </dgm:t>
    </dgm:pt>
    <dgm:pt modelId="{71606F1E-59C5-4980-B732-B3CD4E5D8F4B}" type="parTrans" cxnId="{FC2E71E2-04FB-4096-8657-6023F6DF02AD}">
      <dgm:prSet/>
      <dgm:spPr/>
      <dgm:t>
        <a:bodyPr/>
        <a:lstStyle/>
        <a:p>
          <a:endParaRPr lang="en-US">
            <a:solidFill>
              <a:schemeClr val="tx1"/>
            </a:solidFill>
          </a:endParaRPr>
        </a:p>
      </dgm:t>
    </dgm:pt>
    <dgm:pt modelId="{866152B0-2A84-4977-8323-B8A46D6CF3BB}" type="sibTrans" cxnId="{FC2E71E2-04FB-4096-8657-6023F6DF02AD}">
      <dgm:prSet/>
      <dgm:spPr/>
      <dgm:t>
        <a:bodyPr/>
        <a:lstStyle/>
        <a:p>
          <a:endParaRPr lang="en-US">
            <a:solidFill>
              <a:schemeClr val="tx1"/>
            </a:solidFill>
          </a:endParaRPr>
        </a:p>
      </dgm:t>
    </dgm:pt>
    <dgm:pt modelId="{FFA3A55F-B5F1-4907-BBAF-303FB262D05E}">
      <dgm:prSet/>
      <dgm:spPr/>
      <dgm:t>
        <a:bodyPr/>
        <a:lstStyle/>
        <a:p>
          <a:pPr rtl="0"/>
          <a:r>
            <a:rPr lang="en-GB">
              <a:solidFill>
                <a:schemeClr val="tx1"/>
              </a:solidFill>
            </a:rPr>
            <a:t>Introduction to emerging technologies</a:t>
          </a:r>
        </a:p>
      </dgm:t>
    </dgm:pt>
    <dgm:pt modelId="{ABC75B7E-69C0-4349-A3B2-DED42D5323B0}" type="parTrans" cxnId="{4F417B32-C96E-4D36-8140-CB1B2B3C6D59}">
      <dgm:prSet/>
      <dgm:spPr/>
      <dgm:t>
        <a:bodyPr/>
        <a:lstStyle/>
        <a:p>
          <a:endParaRPr lang="en-US">
            <a:solidFill>
              <a:schemeClr val="tx1"/>
            </a:solidFill>
          </a:endParaRPr>
        </a:p>
      </dgm:t>
    </dgm:pt>
    <dgm:pt modelId="{DF1243A7-AE20-40A7-A977-8778148DFFFF}" type="sibTrans" cxnId="{4F417B32-C96E-4D36-8140-CB1B2B3C6D59}">
      <dgm:prSet/>
      <dgm:spPr/>
      <dgm:t>
        <a:bodyPr/>
        <a:lstStyle/>
        <a:p>
          <a:endParaRPr lang="en-US">
            <a:solidFill>
              <a:schemeClr val="tx1"/>
            </a:solidFill>
          </a:endParaRPr>
        </a:p>
      </dgm:t>
    </dgm:pt>
    <dgm:pt modelId="{A1525C01-3C00-49E1-A4E6-FA9988667FAE}">
      <dgm:prSet/>
      <dgm:spPr/>
      <dgm:t>
        <a:bodyPr/>
        <a:lstStyle/>
        <a:p>
          <a:pPr rtl="0"/>
          <a:r>
            <a:rPr lang="en-GB">
              <a:solidFill>
                <a:schemeClr val="tx1"/>
              </a:solidFill>
            </a:rPr>
            <a:t>Unit 2</a:t>
          </a:r>
        </a:p>
      </dgm:t>
    </dgm:pt>
    <dgm:pt modelId="{6DA4C34A-1F47-4F03-A820-CB40203A3310}" type="parTrans" cxnId="{223A1B27-5536-4DD9-BB31-23B516B371C7}">
      <dgm:prSet/>
      <dgm:spPr/>
      <dgm:t>
        <a:bodyPr/>
        <a:lstStyle/>
        <a:p>
          <a:endParaRPr lang="en-US">
            <a:solidFill>
              <a:schemeClr val="tx1"/>
            </a:solidFill>
          </a:endParaRPr>
        </a:p>
      </dgm:t>
    </dgm:pt>
    <dgm:pt modelId="{7571B769-19F4-480D-90C4-C64760082DD6}" type="sibTrans" cxnId="{223A1B27-5536-4DD9-BB31-23B516B371C7}">
      <dgm:prSet/>
      <dgm:spPr/>
      <dgm:t>
        <a:bodyPr/>
        <a:lstStyle/>
        <a:p>
          <a:endParaRPr lang="en-US">
            <a:solidFill>
              <a:schemeClr val="tx1"/>
            </a:solidFill>
          </a:endParaRPr>
        </a:p>
      </dgm:t>
    </dgm:pt>
    <dgm:pt modelId="{EBD4E00C-187B-41BB-987D-669C81653C21}">
      <dgm:prSet/>
      <dgm:spPr/>
      <dgm:t>
        <a:bodyPr/>
        <a:lstStyle/>
        <a:p>
          <a:pPr rtl="0"/>
          <a:r>
            <a:rPr lang="en-GB">
              <a:solidFill>
                <a:schemeClr val="tx1"/>
              </a:solidFill>
            </a:rPr>
            <a:t>Internet of Things (IoT)</a:t>
          </a:r>
        </a:p>
      </dgm:t>
    </dgm:pt>
    <dgm:pt modelId="{E290EE78-B410-4CCE-ACEF-782C50C9F5BA}" type="parTrans" cxnId="{CD66F65D-76FA-4427-B20C-CEC19C9F712E}">
      <dgm:prSet/>
      <dgm:spPr/>
      <dgm:t>
        <a:bodyPr/>
        <a:lstStyle/>
        <a:p>
          <a:endParaRPr lang="en-US">
            <a:solidFill>
              <a:schemeClr val="tx1"/>
            </a:solidFill>
          </a:endParaRPr>
        </a:p>
      </dgm:t>
    </dgm:pt>
    <dgm:pt modelId="{C7214569-6221-4996-B76B-8CC038F63B23}" type="sibTrans" cxnId="{CD66F65D-76FA-4427-B20C-CEC19C9F712E}">
      <dgm:prSet/>
      <dgm:spPr/>
      <dgm:t>
        <a:bodyPr/>
        <a:lstStyle/>
        <a:p>
          <a:endParaRPr lang="en-US">
            <a:solidFill>
              <a:schemeClr val="tx1"/>
            </a:solidFill>
          </a:endParaRPr>
        </a:p>
      </dgm:t>
    </dgm:pt>
    <dgm:pt modelId="{C997F6DD-A1DE-42FE-9BA8-15C71EB007CC}">
      <dgm:prSet/>
      <dgm:spPr/>
      <dgm:t>
        <a:bodyPr/>
        <a:lstStyle/>
        <a:p>
          <a:pPr rtl="0"/>
          <a:r>
            <a:rPr lang="en-GB">
              <a:solidFill>
                <a:schemeClr val="tx1"/>
              </a:solidFill>
            </a:rPr>
            <a:t>Unit 3</a:t>
          </a:r>
        </a:p>
      </dgm:t>
    </dgm:pt>
    <dgm:pt modelId="{A290FA96-00FB-4824-A2AB-67F4B177347A}" type="parTrans" cxnId="{4225EAB0-D761-4B7E-B541-4405F39F0C3A}">
      <dgm:prSet/>
      <dgm:spPr/>
      <dgm:t>
        <a:bodyPr/>
        <a:lstStyle/>
        <a:p>
          <a:endParaRPr lang="en-US">
            <a:solidFill>
              <a:schemeClr val="tx1"/>
            </a:solidFill>
          </a:endParaRPr>
        </a:p>
      </dgm:t>
    </dgm:pt>
    <dgm:pt modelId="{598C96AB-BAA3-4EB5-80E1-EEF519FF1D73}" type="sibTrans" cxnId="{4225EAB0-D761-4B7E-B541-4405F39F0C3A}">
      <dgm:prSet/>
      <dgm:spPr/>
      <dgm:t>
        <a:bodyPr/>
        <a:lstStyle/>
        <a:p>
          <a:endParaRPr lang="en-US">
            <a:solidFill>
              <a:schemeClr val="tx1"/>
            </a:solidFill>
          </a:endParaRPr>
        </a:p>
      </dgm:t>
    </dgm:pt>
    <dgm:pt modelId="{DDDF22D6-E8F4-498B-88DE-F35BFCB427B7}">
      <dgm:prSet/>
      <dgm:spPr/>
      <dgm:t>
        <a:bodyPr/>
        <a:lstStyle/>
        <a:p>
          <a:pPr rtl="0"/>
          <a:r>
            <a:rPr lang="en-GB">
              <a:solidFill>
                <a:schemeClr val="tx1"/>
              </a:solidFill>
            </a:rPr>
            <a:t>Blockchain</a:t>
          </a:r>
        </a:p>
      </dgm:t>
    </dgm:pt>
    <dgm:pt modelId="{20A23BE8-7AE3-45CC-A6E0-685C7FB36D93}" type="parTrans" cxnId="{3E8EF9D2-87E7-4039-AF29-6C64C142E52C}">
      <dgm:prSet/>
      <dgm:spPr/>
      <dgm:t>
        <a:bodyPr/>
        <a:lstStyle/>
        <a:p>
          <a:endParaRPr lang="en-US">
            <a:solidFill>
              <a:schemeClr val="tx1"/>
            </a:solidFill>
          </a:endParaRPr>
        </a:p>
      </dgm:t>
    </dgm:pt>
    <dgm:pt modelId="{8A3AE407-3415-467A-BB65-73DC0B6907AF}" type="sibTrans" cxnId="{3E8EF9D2-87E7-4039-AF29-6C64C142E52C}">
      <dgm:prSet/>
      <dgm:spPr/>
      <dgm:t>
        <a:bodyPr/>
        <a:lstStyle/>
        <a:p>
          <a:endParaRPr lang="en-US">
            <a:solidFill>
              <a:schemeClr val="tx1"/>
            </a:solidFill>
          </a:endParaRPr>
        </a:p>
      </dgm:t>
    </dgm:pt>
    <dgm:pt modelId="{5E98B47F-C51D-49D9-86DE-5EAC391BC25C}">
      <dgm:prSet/>
      <dgm:spPr/>
      <dgm:t>
        <a:bodyPr/>
        <a:lstStyle/>
        <a:p>
          <a:pPr rtl="0"/>
          <a:r>
            <a:rPr lang="en-GB">
              <a:solidFill>
                <a:schemeClr val="tx1"/>
              </a:solidFill>
            </a:rPr>
            <a:t>Unit 4</a:t>
          </a:r>
        </a:p>
      </dgm:t>
    </dgm:pt>
    <dgm:pt modelId="{BB58436B-32BF-4390-89FC-E21F80FD8A78}" type="parTrans" cxnId="{E3BDDFBB-B305-48F5-A19C-BDCAE7790D69}">
      <dgm:prSet/>
      <dgm:spPr/>
      <dgm:t>
        <a:bodyPr/>
        <a:lstStyle/>
        <a:p>
          <a:endParaRPr lang="en-US">
            <a:solidFill>
              <a:schemeClr val="tx1"/>
            </a:solidFill>
          </a:endParaRPr>
        </a:p>
      </dgm:t>
    </dgm:pt>
    <dgm:pt modelId="{CCCF1FC7-8435-4000-8B30-E418B1A32320}" type="sibTrans" cxnId="{E3BDDFBB-B305-48F5-A19C-BDCAE7790D69}">
      <dgm:prSet/>
      <dgm:spPr/>
      <dgm:t>
        <a:bodyPr/>
        <a:lstStyle/>
        <a:p>
          <a:endParaRPr lang="en-US">
            <a:solidFill>
              <a:schemeClr val="tx1"/>
            </a:solidFill>
          </a:endParaRPr>
        </a:p>
      </dgm:t>
    </dgm:pt>
    <dgm:pt modelId="{8D41404B-43AA-4233-B589-54E5E387DEB1}">
      <dgm:prSet/>
      <dgm:spPr/>
      <dgm:t>
        <a:bodyPr/>
        <a:lstStyle/>
        <a:p>
          <a:pPr rtl="0"/>
          <a:r>
            <a:rPr lang="en-GB">
              <a:solidFill>
                <a:schemeClr val="tx1"/>
              </a:solidFill>
            </a:rPr>
            <a:t>Autonomous systems</a:t>
          </a:r>
        </a:p>
      </dgm:t>
    </dgm:pt>
    <dgm:pt modelId="{3888BBFA-8060-4F2B-8963-2934FB5D7B7B}" type="parTrans" cxnId="{D7DB8EF0-BB0B-45C6-8F9B-F1A72ADA2649}">
      <dgm:prSet/>
      <dgm:spPr/>
      <dgm:t>
        <a:bodyPr/>
        <a:lstStyle/>
        <a:p>
          <a:endParaRPr lang="en-US">
            <a:solidFill>
              <a:schemeClr val="tx1"/>
            </a:solidFill>
          </a:endParaRPr>
        </a:p>
      </dgm:t>
    </dgm:pt>
    <dgm:pt modelId="{FFC0373C-DA7F-4DB0-9AC1-8E58EC58E2B9}" type="sibTrans" cxnId="{D7DB8EF0-BB0B-45C6-8F9B-F1A72ADA2649}">
      <dgm:prSet/>
      <dgm:spPr/>
      <dgm:t>
        <a:bodyPr/>
        <a:lstStyle/>
        <a:p>
          <a:endParaRPr lang="en-US">
            <a:solidFill>
              <a:schemeClr val="tx1"/>
            </a:solidFill>
          </a:endParaRPr>
        </a:p>
      </dgm:t>
    </dgm:pt>
    <dgm:pt modelId="{6EE96674-96C7-4F1D-BC75-8BA0205BC0C3}">
      <dgm:prSet/>
      <dgm:spPr/>
      <dgm:t>
        <a:bodyPr/>
        <a:lstStyle/>
        <a:p>
          <a:pPr rtl="0"/>
          <a:r>
            <a:rPr lang="en-GB">
              <a:solidFill>
                <a:schemeClr val="tx1"/>
              </a:solidFill>
            </a:rPr>
            <a:t>Unit 5 </a:t>
          </a:r>
        </a:p>
      </dgm:t>
    </dgm:pt>
    <dgm:pt modelId="{8B919E16-C826-40A4-9A32-5AC2D5F9AE41}" type="parTrans" cxnId="{0E4396FD-E77B-4204-AF52-F8068AC6DB6A}">
      <dgm:prSet/>
      <dgm:spPr/>
      <dgm:t>
        <a:bodyPr/>
        <a:lstStyle/>
        <a:p>
          <a:endParaRPr lang="en-US">
            <a:solidFill>
              <a:schemeClr val="tx1"/>
            </a:solidFill>
          </a:endParaRPr>
        </a:p>
      </dgm:t>
    </dgm:pt>
    <dgm:pt modelId="{5992022B-8189-4EB3-84E3-FBEB0361E89F}" type="sibTrans" cxnId="{0E4396FD-E77B-4204-AF52-F8068AC6DB6A}">
      <dgm:prSet/>
      <dgm:spPr/>
      <dgm:t>
        <a:bodyPr/>
        <a:lstStyle/>
        <a:p>
          <a:endParaRPr lang="en-US">
            <a:solidFill>
              <a:schemeClr val="tx1"/>
            </a:solidFill>
          </a:endParaRPr>
        </a:p>
      </dgm:t>
    </dgm:pt>
    <dgm:pt modelId="{3EF2B234-47B2-4692-BA4D-6D052504DF21}">
      <dgm:prSet/>
      <dgm:spPr/>
      <dgm:t>
        <a:bodyPr/>
        <a:lstStyle/>
        <a:p>
          <a:pPr rtl="0"/>
          <a:r>
            <a:rPr lang="en-GB">
              <a:solidFill>
                <a:schemeClr val="tx1"/>
              </a:solidFill>
            </a:rPr>
            <a:t>Continuous learning &amp; Continued professional development (CPD)</a:t>
          </a:r>
        </a:p>
      </dgm:t>
    </dgm:pt>
    <dgm:pt modelId="{1DFFA022-E0B8-43F0-9291-3E86C17ADAA9}" type="parTrans" cxnId="{38BDC10E-2AFA-418A-BE61-0E27B0AABE4F}">
      <dgm:prSet/>
      <dgm:spPr/>
      <dgm:t>
        <a:bodyPr/>
        <a:lstStyle/>
        <a:p>
          <a:endParaRPr lang="en-US">
            <a:solidFill>
              <a:schemeClr val="tx1"/>
            </a:solidFill>
          </a:endParaRPr>
        </a:p>
      </dgm:t>
    </dgm:pt>
    <dgm:pt modelId="{05AA048A-1EA9-47B2-AC0F-102C23190367}" type="sibTrans" cxnId="{38BDC10E-2AFA-418A-BE61-0E27B0AABE4F}">
      <dgm:prSet/>
      <dgm:spPr/>
      <dgm:t>
        <a:bodyPr/>
        <a:lstStyle/>
        <a:p>
          <a:endParaRPr lang="en-US">
            <a:solidFill>
              <a:schemeClr val="tx1"/>
            </a:solidFill>
          </a:endParaRPr>
        </a:p>
      </dgm:t>
    </dgm:pt>
    <dgm:pt modelId="{42F44122-B166-4AA8-8094-869FD70A914F}">
      <dgm:prSet/>
      <dgm:spPr/>
      <dgm:t>
        <a:bodyPr/>
        <a:lstStyle/>
        <a:p>
          <a:pPr rtl="0"/>
          <a:r>
            <a:rPr lang="en-GB">
              <a:solidFill>
                <a:schemeClr val="tx1"/>
              </a:solidFill>
            </a:rPr>
            <a:t>Unit 6-9 </a:t>
          </a:r>
        </a:p>
      </dgm:t>
    </dgm:pt>
    <dgm:pt modelId="{927EFA6C-C815-4C0F-834B-2609F8D5F0EF}" type="parTrans" cxnId="{6B350B9C-CCAF-4504-874C-A678EDB0752C}">
      <dgm:prSet/>
      <dgm:spPr/>
      <dgm:t>
        <a:bodyPr/>
        <a:lstStyle/>
        <a:p>
          <a:endParaRPr lang="en-US">
            <a:solidFill>
              <a:schemeClr val="tx1"/>
            </a:solidFill>
          </a:endParaRPr>
        </a:p>
      </dgm:t>
    </dgm:pt>
    <dgm:pt modelId="{EC0665E4-BBE1-4FCF-A5F6-F1CB9DE0B334}" type="sibTrans" cxnId="{6B350B9C-CCAF-4504-874C-A678EDB0752C}">
      <dgm:prSet/>
      <dgm:spPr/>
      <dgm:t>
        <a:bodyPr/>
        <a:lstStyle/>
        <a:p>
          <a:endParaRPr lang="en-US">
            <a:solidFill>
              <a:schemeClr val="tx1"/>
            </a:solidFill>
          </a:endParaRPr>
        </a:p>
      </dgm:t>
    </dgm:pt>
    <dgm:pt modelId="{2E1537E2-DFBE-4143-AA7C-180E18B5A9C5}">
      <dgm:prSet/>
      <dgm:spPr/>
      <dgm:t>
        <a:bodyPr/>
        <a:lstStyle/>
        <a:p>
          <a:pPr rtl="0"/>
          <a:r>
            <a:rPr lang="en-GB">
              <a:solidFill>
                <a:schemeClr val="tx1"/>
              </a:solidFill>
            </a:rPr>
            <a:t>Industrial and real-world examples of emerging technologies and how they’re implemented. </a:t>
          </a:r>
        </a:p>
      </dgm:t>
    </dgm:pt>
    <dgm:pt modelId="{3162BBDD-A5C2-4EC7-AFB2-5E5F922C5B53}" type="parTrans" cxnId="{22EC7E01-7476-46E9-92A6-F77B2F8F0DDB}">
      <dgm:prSet/>
      <dgm:spPr/>
      <dgm:t>
        <a:bodyPr/>
        <a:lstStyle/>
        <a:p>
          <a:endParaRPr lang="en-US">
            <a:solidFill>
              <a:schemeClr val="tx1"/>
            </a:solidFill>
          </a:endParaRPr>
        </a:p>
      </dgm:t>
    </dgm:pt>
    <dgm:pt modelId="{6A98E281-B581-41DB-9C68-F2A574B1A3B8}" type="sibTrans" cxnId="{22EC7E01-7476-46E9-92A6-F77B2F8F0DDB}">
      <dgm:prSet/>
      <dgm:spPr/>
      <dgm:t>
        <a:bodyPr/>
        <a:lstStyle/>
        <a:p>
          <a:endParaRPr lang="en-US">
            <a:solidFill>
              <a:schemeClr val="tx1"/>
            </a:solidFill>
          </a:endParaRPr>
        </a:p>
      </dgm:t>
    </dgm:pt>
    <dgm:pt modelId="{33404A1C-1344-492B-901A-2D77405A5923}">
      <dgm:prSet/>
      <dgm:spPr/>
      <dgm:t>
        <a:bodyPr/>
        <a:lstStyle/>
        <a:p>
          <a:pPr rtl="0"/>
          <a:r>
            <a:rPr lang="en-GB">
              <a:solidFill>
                <a:schemeClr val="tx1"/>
              </a:solidFill>
            </a:rPr>
            <a:t>Unit 10</a:t>
          </a:r>
        </a:p>
      </dgm:t>
    </dgm:pt>
    <dgm:pt modelId="{A4241EA7-7BE3-4350-92A3-35C27F75F504}" type="parTrans" cxnId="{5AB8BDA1-3816-486A-BE90-37D9A7386E42}">
      <dgm:prSet/>
      <dgm:spPr/>
      <dgm:t>
        <a:bodyPr/>
        <a:lstStyle/>
        <a:p>
          <a:endParaRPr lang="en-US">
            <a:solidFill>
              <a:schemeClr val="tx1"/>
            </a:solidFill>
          </a:endParaRPr>
        </a:p>
      </dgm:t>
    </dgm:pt>
    <dgm:pt modelId="{20639BC4-6532-445B-9DA1-D13BE38B7DE0}" type="sibTrans" cxnId="{5AB8BDA1-3816-486A-BE90-37D9A7386E42}">
      <dgm:prSet/>
      <dgm:spPr/>
      <dgm:t>
        <a:bodyPr/>
        <a:lstStyle/>
        <a:p>
          <a:endParaRPr lang="en-US">
            <a:solidFill>
              <a:schemeClr val="tx1"/>
            </a:solidFill>
          </a:endParaRPr>
        </a:p>
      </dgm:t>
    </dgm:pt>
    <dgm:pt modelId="{902EA764-210B-4D89-B792-25B9437884D7}">
      <dgm:prSet/>
      <dgm:spPr/>
      <dgm:t>
        <a:bodyPr/>
        <a:lstStyle/>
        <a:p>
          <a:pPr rtl="0"/>
          <a:r>
            <a:rPr lang="en-GB">
              <a:solidFill>
                <a:schemeClr val="tx1"/>
              </a:solidFill>
            </a:rPr>
            <a:t>Innovation for future problems (Addressing UN Sustainable development goals through technology). </a:t>
          </a:r>
        </a:p>
      </dgm:t>
    </dgm:pt>
    <dgm:pt modelId="{CBDC1F8C-F51D-4ECA-863A-2C486C7F795C}" type="parTrans" cxnId="{19A02877-6798-420F-A0AF-2635A100A5CD}">
      <dgm:prSet/>
      <dgm:spPr/>
      <dgm:t>
        <a:bodyPr/>
        <a:lstStyle/>
        <a:p>
          <a:endParaRPr lang="en-US">
            <a:solidFill>
              <a:schemeClr val="tx1"/>
            </a:solidFill>
          </a:endParaRPr>
        </a:p>
      </dgm:t>
    </dgm:pt>
    <dgm:pt modelId="{C4828D86-8D07-4E7A-8904-F18C88350BC8}" type="sibTrans" cxnId="{19A02877-6798-420F-A0AF-2635A100A5CD}">
      <dgm:prSet/>
      <dgm:spPr/>
      <dgm:t>
        <a:bodyPr/>
        <a:lstStyle/>
        <a:p>
          <a:endParaRPr lang="en-US">
            <a:solidFill>
              <a:schemeClr val="tx1"/>
            </a:solidFill>
          </a:endParaRPr>
        </a:p>
      </dgm:t>
    </dgm:pt>
    <dgm:pt modelId="{F57A3D4C-1253-4423-8F51-95EA013971EB}" type="pres">
      <dgm:prSet presAssocID="{06BEB52E-1430-469C-9B38-5BE62BFE3C65}" presName="diagram" presStyleCnt="0">
        <dgm:presLayoutVars>
          <dgm:dir/>
          <dgm:resizeHandles val="exact"/>
        </dgm:presLayoutVars>
      </dgm:prSet>
      <dgm:spPr/>
    </dgm:pt>
    <dgm:pt modelId="{13BF2F66-3380-4D89-9326-5278E657B6D9}" type="pres">
      <dgm:prSet presAssocID="{F8254F1C-3CB7-4EA6-BAF1-6FA616EE4FC7}" presName="node" presStyleLbl="node1" presStyleIdx="0" presStyleCnt="7">
        <dgm:presLayoutVars>
          <dgm:bulletEnabled val="1"/>
        </dgm:presLayoutVars>
      </dgm:prSet>
      <dgm:spPr/>
    </dgm:pt>
    <dgm:pt modelId="{7E2B62D3-34B6-4D8A-9373-3378775F0D75}" type="pres">
      <dgm:prSet presAssocID="{866152B0-2A84-4977-8323-B8A46D6CF3BB}" presName="sibTrans" presStyleCnt="0"/>
      <dgm:spPr/>
    </dgm:pt>
    <dgm:pt modelId="{D66D9D89-37F0-42E0-8B0A-C283CACC1B06}" type="pres">
      <dgm:prSet presAssocID="{A1525C01-3C00-49E1-A4E6-FA9988667FAE}" presName="node" presStyleLbl="node1" presStyleIdx="1" presStyleCnt="7">
        <dgm:presLayoutVars>
          <dgm:bulletEnabled val="1"/>
        </dgm:presLayoutVars>
      </dgm:prSet>
      <dgm:spPr/>
    </dgm:pt>
    <dgm:pt modelId="{7737A0C3-82F4-4146-BBB6-6EFD7870627F}" type="pres">
      <dgm:prSet presAssocID="{7571B769-19F4-480D-90C4-C64760082DD6}" presName="sibTrans" presStyleCnt="0"/>
      <dgm:spPr/>
    </dgm:pt>
    <dgm:pt modelId="{1605004C-FF4E-4DEE-B1D9-85D1A1156E4C}" type="pres">
      <dgm:prSet presAssocID="{C997F6DD-A1DE-42FE-9BA8-15C71EB007CC}" presName="node" presStyleLbl="node1" presStyleIdx="2" presStyleCnt="7">
        <dgm:presLayoutVars>
          <dgm:bulletEnabled val="1"/>
        </dgm:presLayoutVars>
      </dgm:prSet>
      <dgm:spPr/>
    </dgm:pt>
    <dgm:pt modelId="{285E40A1-CF91-463D-9B8E-1B532181AE9A}" type="pres">
      <dgm:prSet presAssocID="{598C96AB-BAA3-4EB5-80E1-EEF519FF1D73}" presName="sibTrans" presStyleCnt="0"/>
      <dgm:spPr/>
    </dgm:pt>
    <dgm:pt modelId="{E5767203-3D28-4CCF-9042-F49D8B401E81}" type="pres">
      <dgm:prSet presAssocID="{5E98B47F-C51D-49D9-86DE-5EAC391BC25C}" presName="node" presStyleLbl="node1" presStyleIdx="3" presStyleCnt="7">
        <dgm:presLayoutVars>
          <dgm:bulletEnabled val="1"/>
        </dgm:presLayoutVars>
      </dgm:prSet>
      <dgm:spPr/>
    </dgm:pt>
    <dgm:pt modelId="{0780A776-C6B3-4714-B4E2-B01FBB89B0FF}" type="pres">
      <dgm:prSet presAssocID="{CCCF1FC7-8435-4000-8B30-E418B1A32320}" presName="sibTrans" presStyleCnt="0"/>
      <dgm:spPr/>
    </dgm:pt>
    <dgm:pt modelId="{DE62FA12-025F-42AB-98FF-3930CEF96BED}" type="pres">
      <dgm:prSet presAssocID="{6EE96674-96C7-4F1D-BC75-8BA0205BC0C3}" presName="node" presStyleLbl="node1" presStyleIdx="4" presStyleCnt="7">
        <dgm:presLayoutVars>
          <dgm:bulletEnabled val="1"/>
        </dgm:presLayoutVars>
      </dgm:prSet>
      <dgm:spPr/>
    </dgm:pt>
    <dgm:pt modelId="{10418968-0465-4C4D-B3E4-593E16D729B7}" type="pres">
      <dgm:prSet presAssocID="{5992022B-8189-4EB3-84E3-FBEB0361E89F}" presName="sibTrans" presStyleCnt="0"/>
      <dgm:spPr/>
    </dgm:pt>
    <dgm:pt modelId="{DEB66F79-785A-47A4-9FE3-5D87F27E2758}" type="pres">
      <dgm:prSet presAssocID="{42F44122-B166-4AA8-8094-869FD70A914F}" presName="node" presStyleLbl="node1" presStyleIdx="5" presStyleCnt="7">
        <dgm:presLayoutVars>
          <dgm:bulletEnabled val="1"/>
        </dgm:presLayoutVars>
      </dgm:prSet>
      <dgm:spPr/>
    </dgm:pt>
    <dgm:pt modelId="{5B766BDD-EA8E-4E91-9F94-6E3192FC494D}" type="pres">
      <dgm:prSet presAssocID="{EC0665E4-BBE1-4FCF-A5F6-F1CB9DE0B334}" presName="sibTrans" presStyleCnt="0"/>
      <dgm:spPr/>
    </dgm:pt>
    <dgm:pt modelId="{B8D1FF9C-C837-44A6-9FC2-5B5BB3B8BE55}" type="pres">
      <dgm:prSet presAssocID="{33404A1C-1344-492B-901A-2D77405A5923}" presName="node" presStyleLbl="node1" presStyleIdx="6" presStyleCnt="7">
        <dgm:presLayoutVars>
          <dgm:bulletEnabled val="1"/>
        </dgm:presLayoutVars>
      </dgm:prSet>
      <dgm:spPr/>
    </dgm:pt>
  </dgm:ptLst>
  <dgm:cxnLst>
    <dgm:cxn modelId="{22EC7E01-7476-46E9-92A6-F77B2F8F0DDB}" srcId="{42F44122-B166-4AA8-8094-869FD70A914F}" destId="{2E1537E2-DFBE-4143-AA7C-180E18B5A9C5}" srcOrd="0" destOrd="0" parTransId="{3162BBDD-A5C2-4EC7-AFB2-5E5F922C5B53}" sibTransId="{6A98E281-B581-41DB-9C68-F2A574B1A3B8}"/>
    <dgm:cxn modelId="{BB362404-0B72-44B3-875D-52F156F287E9}" type="presOf" srcId="{EBD4E00C-187B-41BB-987D-669C81653C21}" destId="{D66D9D89-37F0-42E0-8B0A-C283CACC1B06}" srcOrd="0" destOrd="1" presId="urn:microsoft.com/office/officeart/2005/8/layout/default"/>
    <dgm:cxn modelId="{2CFA3107-A4FB-40AA-B0FD-2DAE1943C27E}" type="presOf" srcId="{DDDF22D6-E8F4-498B-88DE-F35BFCB427B7}" destId="{1605004C-FF4E-4DEE-B1D9-85D1A1156E4C}" srcOrd="0" destOrd="1" presId="urn:microsoft.com/office/officeart/2005/8/layout/default"/>
    <dgm:cxn modelId="{38BDC10E-2AFA-418A-BE61-0E27B0AABE4F}" srcId="{6EE96674-96C7-4F1D-BC75-8BA0205BC0C3}" destId="{3EF2B234-47B2-4692-BA4D-6D052504DF21}" srcOrd="0" destOrd="0" parTransId="{1DFFA022-E0B8-43F0-9291-3E86C17ADAA9}" sibTransId="{05AA048A-1EA9-47B2-AC0F-102C23190367}"/>
    <dgm:cxn modelId="{0048B61E-EE9E-4054-B579-413D11AF305C}" type="presOf" srcId="{06BEB52E-1430-469C-9B38-5BE62BFE3C65}" destId="{F57A3D4C-1253-4423-8F51-95EA013971EB}" srcOrd="0" destOrd="0" presId="urn:microsoft.com/office/officeart/2005/8/layout/default"/>
    <dgm:cxn modelId="{C6CADB1F-A908-418C-86DE-7E4C8CB0C940}" type="presOf" srcId="{FFA3A55F-B5F1-4907-BBAF-303FB262D05E}" destId="{13BF2F66-3380-4D89-9326-5278E657B6D9}" srcOrd="0" destOrd="1" presId="urn:microsoft.com/office/officeart/2005/8/layout/default"/>
    <dgm:cxn modelId="{095C6721-6D3F-4859-A417-26B8A5480B33}" type="presOf" srcId="{8D41404B-43AA-4233-B589-54E5E387DEB1}" destId="{E5767203-3D28-4CCF-9042-F49D8B401E81}" srcOrd="0" destOrd="1" presId="urn:microsoft.com/office/officeart/2005/8/layout/default"/>
    <dgm:cxn modelId="{88803422-8EB7-460B-A723-044E96A687CA}" type="presOf" srcId="{42F44122-B166-4AA8-8094-869FD70A914F}" destId="{DEB66F79-785A-47A4-9FE3-5D87F27E2758}" srcOrd="0" destOrd="0" presId="urn:microsoft.com/office/officeart/2005/8/layout/default"/>
    <dgm:cxn modelId="{223A1B27-5536-4DD9-BB31-23B516B371C7}" srcId="{06BEB52E-1430-469C-9B38-5BE62BFE3C65}" destId="{A1525C01-3C00-49E1-A4E6-FA9988667FAE}" srcOrd="1" destOrd="0" parTransId="{6DA4C34A-1F47-4F03-A820-CB40203A3310}" sibTransId="{7571B769-19F4-480D-90C4-C64760082DD6}"/>
    <dgm:cxn modelId="{3C7F732D-E098-43F8-8BD0-2121C6778830}" type="presOf" srcId="{33404A1C-1344-492B-901A-2D77405A5923}" destId="{B8D1FF9C-C837-44A6-9FC2-5B5BB3B8BE55}" srcOrd="0" destOrd="0" presId="urn:microsoft.com/office/officeart/2005/8/layout/default"/>
    <dgm:cxn modelId="{0B8DEE2E-7A49-430F-AA4F-AF96A20A5858}" type="presOf" srcId="{C997F6DD-A1DE-42FE-9BA8-15C71EB007CC}" destId="{1605004C-FF4E-4DEE-B1D9-85D1A1156E4C}" srcOrd="0" destOrd="0" presId="urn:microsoft.com/office/officeart/2005/8/layout/default"/>
    <dgm:cxn modelId="{4F417B32-C96E-4D36-8140-CB1B2B3C6D59}" srcId="{F8254F1C-3CB7-4EA6-BAF1-6FA616EE4FC7}" destId="{FFA3A55F-B5F1-4907-BBAF-303FB262D05E}" srcOrd="0" destOrd="0" parTransId="{ABC75B7E-69C0-4349-A3B2-DED42D5323B0}" sibTransId="{DF1243A7-AE20-40A7-A977-8778148DFFFF}"/>
    <dgm:cxn modelId="{CD66F65D-76FA-4427-B20C-CEC19C9F712E}" srcId="{A1525C01-3C00-49E1-A4E6-FA9988667FAE}" destId="{EBD4E00C-187B-41BB-987D-669C81653C21}" srcOrd="0" destOrd="0" parTransId="{E290EE78-B410-4CCE-ACEF-782C50C9F5BA}" sibTransId="{C7214569-6221-4996-B76B-8CC038F63B23}"/>
    <dgm:cxn modelId="{E6912B5E-4804-44C6-826B-767999CE1F73}" type="presOf" srcId="{5E98B47F-C51D-49D9-86DE-5EAC391BC25C}" destId="{E5767203-3D28-4CCF-9042-F49D8B401E81}" srcOrd="0" destOrd="0" presId="urn:microsoft.com/office/officeart/2005/8/layout/default"/>
    <dgm:cxn modelId="{9CDC1162-AC96-4B87-A29A-5460E9D25CD4}" type="presOf" srcId="{902EA764-210B-4D89-B792-25B9437884D7}" destId="{B8D1FF9C-C837-44A6-9FC2-5B5BB3B8BE55}" srcOrd="0" destOrd="1" presId="urn:microsoft.com/office/officeart/2005/8/layout/default"/>
    <dgm:cxn modelId="{D2770F54-B433-471E-A894-B3F66EF405C3}" type="presOf" srcId="{A1525C01-3C00-49E1-A4E6-FA9988667FAE}" destId="{D66D9D89-37F0-42E0-8B0A-C283CACC1B06}" srcOrd="0" destOrd="0" presId="urn:microsoft.com/office/officeart/2005/8/layout/default"/>
    <dgm:cxn modelId="{19A02877-6798-420F-A0AF-2635A100A5CD}" srcId="{33404A1C-1344-492B-901A-2D77405A5923}" destId="{902EA764-210B-4D89-B792-25B9437884D7}" srcOrd="0" destOrd="0" parTransId="{CBDC1F8C-F51D-4ECA-863A-2C486C7F795C}" sibTransId="{C4828D86-8D07-4E7A-8904-F18C88350BC8}"/>
    <dgm:cxn modelId="{6B350B9C-CCAF-4504-874C-A678EDB0752C}" srcId="{06BEB52E-1430-469C-9B38-5BE62BFE3C65}" destId="{42F44122-B166-4AA8-8094-869FD70A914F}" srcOrd="5" destOrd="0" parTransId="{927EFA6C-C815-4C0F-834B-2609F8D5F0EF}" sibTransId="{EC0665E4-BBE1-4FCF-A5F6-F1CB9DE0B334}"/>
    <dgm:cxn modelId="{5AB8BDA1-3816-486A-BE90-37D9A7386E42}" srcId="{06BEB52E-1430-469C-9B38-5BE62BFE3C65}" destId="{33404A1C-1344-492B-901A-2D77405A5923}" srcOrd="6" destOrd="0" parTransId="{A4241EA7-7BE3-4350-92A3-35C27F75F504}" sibTransId="{20639BC4-6532-445B-9DA1-D13BE38B7DE0}"/>
    <dgm:cxn modelId="{53FD30AA-286F-4F3F-8EDF-E1B6C0573D9E}" type="presOf" srcId="{3EF2B234-47B2-4692-BA4D-6D052504DF21}" destId="{DE62FA12-025F-42AB-98FF-3930CEF96BED}" srcOrd="0" destOrd="1" presId="urn:microsoft.com/office/officeart/2005/8/layout/default"/>
    <dgm:cxn modelId="{4225EAB0-D761-4B7E-B541-4405F39F0C3A}" srcId="{06BEB52E-1430-469C-9B38-5BE62BFE3C65}" destId="{C997F6DD-A1DE-42FE-9BA8-15C71EB007CC}" srcOrd="2" destOrd="0" parTransId="{A290FA96-00FB-4824-A2AB-67F4B177347A}" sibTransId="{598C96AB-BAA3-4EB5-80E1-EEF519FF1D73}"/>
    <dgm:cxn modelId="{E3BDDFBB-B305-48F5-A19C-BDCAE7790D69}" srcId="{06BEB52E-1430-469C-9B38-5BE62BFE3C65}" destId="{5E98B47F-C51D-49D9-86DE-5EAC391BC25C}" srcOrd="3" destOrd="0" parTransId="{BB58436B-32BF-4390-89FC-E21F80FD8A78}" sibTransId="{CCCF1FC7-8435-4000-8B30-E418B1A32320}"/>
    <dgm:cxn modelId="{B2F740BD-4870-4500-8060-ACB079C34EA6}" type="presOf" srcId="{2E1537E2-DFBE-4143-AA7C-180E18B5A9C5}" destId="{DEB66F79-785A-47A4-9FE3-5D87F27E2758}" srcOrd="0" destOrd="1" presId="urn:microsoft.com/office/officeart/2005/8/layout/default"/>
    <dgm:cxn modelId="{3E8EF9D2-87E7-4039-AF29-6C64C142E52C}" srcId="{C997F6DD-A1DE-42FE-9BA8-15C71EB007CC}" destId="{DDDF22D6-E8F4-498B-88DE-F35BFCB427B7}" srcOrd="0" destOrd="0" parTransId="{20A23BE8-7AE3-45CC-A6E0-685C7FB36D93}" sibTransId="{8A3AE407-3415-467A-BB65-73DC0B6907AF}"/>
    <dgm:cxn modelId="{9797AEDA-B04C-4089-A5CA-A0468B73A2BE}" type="presOf" srcId="{6EE96674-96C7-4F1D-BC75-8BA0205BC0C3}" destId="{DE62FA12-025F-42AB-98FF-3930CEF96BED}" srcOrd="0" destOrd="0" presId="urn:microsoft.com/office/officeart/2005/8/layout/default"/>
    <dgm:cxn modelId="{4832AFDF-1F8A-4E92-A807-DF15D86AE400}" type="presOf" srcId="{F8254F1C-3CB7-4EA6-BAF1-6FA616EE4FC7}" destId="{13BF2F66-3380-4D89-9326-5278E657B6D9}" srcOrd="0" destOrd="0" presId="urn:microsoft.com/office/officeart/2005/8/layout/default"/>
    <dgm:cxn modelId="{FC2E71E2-04FB-4096-8657-6023F6DF02AD}" srcId="{06BEB52E-1430-469C-9B38-5BE62BFE3C65}" destId="{F8254F1C-3CB7-4EA6-BAF1-6FA616EE4FC7}" srcOrd="0" destOrd="0" parTransId="{71606F1E-59C5-4980-B732-B3CD4E5D8F4B}" sibTransId="{866152B0-2A84-4977-8323-B8A46D6CF3BB}"/>
    <dgm:cxn modelId="{D7DB8EF0-BB0B-45C6-8F9B-F1A72ADA2649}" srcId="{5E98B47F-C51D-49D9-86DE-5EAC391BC25C}" destId="{8D41404B-43AA-4233-B589-54E5E387DEB1}" srcOrd="0" destOrd="0" parTransId="{3888BBFA-8060-4F2B-8963-2934FB5D7B7B}" sibTransId="{FFC0373C-DA7F-4DB0-9AC1-8E58EC58E2B9}"/>
    <dgm:cxn modelId="{0E4396FD-E77B-4204-AF52-F8068AC6DB6A}" srcId="{06BEB52E-1430-469C-9B38-5BE62BFE3C65}" destId="{6EE96674-96C7-4F1D-BC75-8BA0205BC0C3}" srcOrd="4" destOrd="0" parTransId="{8B919E16-C826-40A4-9A32-5AC2D5F9AE41}" sibTransId="{5992022B-8189-4EB3-84E3-FBEB0361E89F}"/>
    <dgm:cxn modelId="{4B33A727-73F8-46B5-B811-35FA63E413ED}" type="presParOf" srcId="{F57A3D4C-1253-4423-8F51-95EA013971EB}" destId="{13BF2F66-3380-4D89-9326-5278E657B6D9}" srcOrd="0" destOrd="0" presId="urn:microsoft.com/office/officeart/2005/8/layout/default"/>
    <dgm:cxn modelId="{F40C0EC1-FDB9-4178-A5FC-1175EC7097A9}" type="presParOf" srcId="{F57A3D4C-1253-4423-8F51-95EA013971EB}" destId="{7E2B62D3-34B6-4D8A-9373-3378775F0D75}" srcOrd="1" destOrd="0" presId="urn:microsoft.com/office/officeart/2005/8/layout/default"/>
    <dgm:cxn modelId="{08454B5B-1E19-430D-94C1-C0E7BAA0DBAC}" type="presParOf" srcId="{F57A3D4C-1253-4423-8F51-95EA013971EB}" destId="{D66D9D89-37F0-42E0-8B0A-C283CACC1B06}" srcOrd="2" destOrd="0" presId="urn:microsoft.com/office/officeart/2005/8/layout/default"/>
    <dgm:cxn modelId="{3409B74F-2CD2-40A5-A941-5A5CEAB3A206}" type="presParOf" srcId="{F57A3D4C-1253-4423-8F51-95EA013971EB}" destId="{7737A0C3-82F4-4146-BBB6-6EFD7870627F}" srcOrd="3" destOrd="0" presId="urn:microsoft.com/office/officeart/2005/8/layout/default"/>
    <dgm:cxn modelId="{E7101B79-F813-4C09-8D6C-5EAA5EC77A04}" type="presParOf" srcId="{F57A3D4C-1253-4423-8F51-95EA013971EB}" destId="{1605004C-FF4E-4DEE-B1D9-85D1A1156E4C}" srcOrd="4" destOrd="0" presId="urn:microsoft.com/office/officeart/2005/8/layout/default"/>
    <dgm:cxn modelId="{76A2B7EF-AA53-45EE-8AB7-3048D2B335D6}" type="presParOf" srcId="{F57A3D4C-1253-4423-8F51-95EA013971EB}" destId="{285E40A1-CF91-463D-9B8E-1B532181AE9A}" srcOrd="5" destOrd="0" presId="urn:microsoft.com/office/officeart/2005/8/layout/default"/>
    <dgm:cxn modelId="{8E374065-98DB-47C9-8568-E1147260313B}" type="presParOf" srcId="{F57A3D4C-1253-4423-8F51-95EA013971EB}" destId="{E5767203-3D28-4CCF-9042-F49D8B401E81}" srcOrd="6" destOrd="0" presId="urn:microsoft.com/office/officeart/2005/8/layout/default"/>
    <dgm:cxn modelId="{27E16E9E-275A-4316-B270-7F9CA9CEA406}" type="presParOf" srcId="{F57A3D4C-1253-4423-8F51-95EA013971EB}" destId="{0780A776-C6B3-4714-B4E2-B01FBB89B0FF}" srcOrd="7" destOrd="0" presId="urn:microsoft.com/office/officeart/2005/8/layout/default"/>
    <dgm:cxn modelId="{390D835E-E107-41C4-B377-6AB89E3F573E}" type="presParOf" srcId="{F57A3D4C-1253-4423-8F51-95EA013971EB}" destId="{DE62FA12-025F-42AB-98FF-3930CEF96BED}" srcOrd="8" destOrd="0" presId="urn:microsoft.com/office/officeart/2005/8/layout/default"/>
    <dgm:cxn modelId="{02B87E7F-9F63-40C6-80D1-3472BFCF3357}" type="presParOf" srcId="{F57A3D4C-1253-4423-8F51-95EA013971EB}" destId="{10418968-0465-4C4D-B3E4-593E16D729B7}" srcOrd="9" destOrd="0" presId="urn:microsoft.com/office/officeart/2005/8/layout/default"/>
    <dgm:cxn modelId="{95B527B9-BD60-4A3A-B764-D8CBB989E026}" type="presParOf" srcId="{F57A3D4C-1253-4423-8F51-95EA013971EB}" destId="{DEB66F79-785A-47A4-9FE3-5D87F27E2758}" srcOrd="10" destOrd="0" presId="urn:microsoft.com/office/officeart/2005/8/layout/default"/>
    <dgm:cxn modelId="{A39E83F3-1EA1-46D8-93ED-6F5ED0481028}" type="presParOf" srcId="{F57A3D4C-1253-4423-8F51-95EA013971EB}" destId="{5B766BDD-EA8E-4E91-9F94-6E3192FC494D}" srcOrd="11" destOrd="0" presId="urn:microsoft.com/office/officeart/2005/8/layout/default"/>
    <dgm:cxn modelId="{1DBE1716-16E9-4798-81B5-8800F2EBD481}" type="presParOf" srcId="{F57A3D4C-1253-4423-8F51-95EA013971EB}" destId="{B8D1FF9C-C837-44A6-9FC2-5B5BB3B8BE5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AA4574C-C2A0-4352-AC55-17096822CDA6}" type="doc">
      <dgm:prSet loTypeId="urn:microsoft.com/office/officeart/2005/8/layout/default" loCatId="list" qsTypeId="urn:microsoft.com/office/officeart/2005/8/quickstyle/3d1" qsCatId="3D" csTypeId="urn:microsoft.com/office/officeart/2005/8/colors/colorful1" csCatId="colorful"/>
      <dgm:spPr/>
      <dgm:t>
        <a:bodyPr/>
        <a:lstStyle/>
        <a:p>
          <a:endParaRPr lang="en-US"/>
        </a:p>
      </dgm:t>
    </dgm:pt>
    <dgm:pt modelId="{F1DA9A78-FD55-494E-A891-5E274ADE4160}">
      <dgm:prSet/>
      <dgm:spPr/>
      <dgm:t>
        <a:bodyPr/>
        <a:lstStyle/>
        <a:p>
          <a:pPr rtl="0"/>
          <a:r>
            <a:rPr lang="en-GB" dirty="0">
              <a:solidFill>
                <a:schemeClr val="tx1"/>
              </a:solidFill>
            </a:rPr>
            <a:t>Unit 1 </a:t>
          </a:r>
        </a:p>
      </dgm:t>
    </dgm:pt>
    <dgm:pt modelId="{623AD0E3-4B13-44D2-B2CC-CA12A871FD8D}" type="parTrans" cxnId="{6A894D57-7BFA-4479-8DD0-5E0C7B9A81BD}">
      <dgm:prSet/>
      <dgm:spPr/>
      <dgm:t>
        <a:bodyPr/>
        <a:lstStyle/>
        <a:p>
          <a:endParaRPr lang="en-US">
            <a:solidFill>
              <a:schemeClr val="tx1"/>
            </a:solidFill>
          </a:endParaRPr>
        </a:p>
      </dgm:t>
    </dgm:pt>
    <dgm:pt modelId="{E04B153F-3609-486E-B75B-E045C5428D11}" type="sibTrans" cxnId="{6A894D57-7BFA-4479-8DD0-5E0C7B9A81BD}">
      <dgm:prSet/>
      <dgm:spPr/>
      <dgm:t>
        <a:bodyPr/>
        <a:lstStyle/>
        <a:p>
          <a:endParaRPr lang="en-US">
            <a:solidFill>
              <a:schemeClr val="tx1"/>
            </a:solidFill>
          </a:endParaRPr>
        </a:p>
      </dgm:t>
    </dgm:pt>
    <dgm:pt modelId="{B7CC641A-7277-4EE3-A735-677D41492428}">
      <dgm:prSet/>
      <dgm:spPr/>
      <dgm:t>
        <a:bodyPr/>
        <a:lstStyle/>
        <a:p>
          <a:pPr rtl="0"/>
          <a:r>
            <a:rPr lang="en-GB">
              <a:solidFill>
                <a:schemeClr val="tx1"/>
              </a:solidFill>
            </a:rPr>
            <a:t>Introduction to data and information management</a:t>
          </a:r>
        </a:p>
      </dgm:t>
    </dgm:pt>
    <dgm:pt modelId="{79B489CE-154D-473F-B50C-E3D6311A7657}" type="parTrans" cxnId="{CAF5CA45-00EC-4438-B7F4-A3A10FBF41C2}">
      <dgm:prSet/>
      <dgm:spPr/>
      <dgm:t>
        <a:bodyPr/>
        <a:lstStyle/>
        <a:p>
          <a:endParaRPr lang="en-US">
            <a:solidFill>
              <a:schemeClr val="tx1"/>
            </a:solidFill>
          </a:endParaRPr>
        </a:p>
      </dgm:t>
    </dgm:pt>
    <dgm:pt modelId="{AF37D274-8663-4592-BCC1-530937703300}" type="sibTrans" cxnId="{CAF5CA45-00EC-4438-B7F4-A3A10FBF41C2}">
      <dgm:prSet/>
      <dgm:spPr/>
      <dgm:t>
        <a:bodyPr/>
        <a:lstStyle/>
        <a:p>
          <a:endParaRPr lang="en-US">
            <a:solidFill>
              <a:schemeClr val="tx1"/>
            </a:solidFill>
          </a:endParaRPr>
        </a:p>
      </dgm:t>
    </dgm:pt>
    <dgm:pt modelId="{30B85A4B-EA23-4D79-8087-0BF36FC481BC}">
      <dgm:prSet/>
      <dgm:spPr/>
      <dgm:t>
        <a:bodyPr/>
        <a:lstStyle/>
        <a:p>
          <a:pPr rtl="0"/>
          <a:r>
            <a:rPr lang="en-GB">
              <a:solidFill>
                <a:schemeClr val="tx1"/>
              </a:solidFill>
            </a:rPr>
            <a:t>Unit 2 &amp; 3 </a:t>
          </a:r>
        </a:p>
      </dgm:t>
    </dgm:pt>
    <dgm:pt modelId="{1FDEDCB8-04CD-442F-8BF4-2958D694DA73}" type="parTrans" cxnId="{BC1AB2CE-0672-429E-A870-E039D8CE5FDC}">
      <dgm:prSet/>
      <dgm:spPr/>
      <dgm:t>
        <a:bodyPr/>
        <a:lstStyle/>
        <a:p>
          <a:endParaRPr lang="en-US">
            <a:solidFill>
              <a:schemeClr val="tx1"/>
            </a:solidFill>
          </a:endParaRPr>
        </a:p>
      </dgm:t>
    </dgm:pt>
    <dgm:pt modelId="{E1AB1791-C5FB-42A2-AEB2-70E6BD893536}" type="sibTrans" cxnId="{BC1AB2CE-0672-429E-A870-E039D8CE5FDC}">
      <dgm:prSet/>
      <dgm:spPr/>
      <dgm:t>
        <a:bodyPr/>
        <a:lstStyle/>
        <a:p>
          <a:endParaRPr lang="en-US">
            <a:solidFill>
              <a:schemeClr val="tx1"/>
            </a:solidFill>
          </a:endParaRPr>
        </a:p>
      </dgm:t>
    </dgm:pt>
    <dgm:pt modelId="{7FF423FF-F1EC-48DE-9690-D89D183B4A91}">
      <dgm:prSet/>
      <dgm:spPr/>
      <dgm:t>
        <a:bodyPr/>
        <a:lstStyle/>
        <a:p>
          <a:pPr rtl="0"/>
          <a:r>
            <a:rPr lang="en-GB">
              <a:solidFill>
                <a:schemeClr val="tx1"/>
              </a:solidFill>
            </a:rPr>
            <a:t>Data storage tools (Access, databases, etc. ) </a:t>
          </a:r>
        </a:p>
      </dgm:t>
    </dgm:pt>
    <dgm:pt modelId="{ABBBD245-05F7-4004-B5B9-995162FB787A}" type="parTrans" cxnId="{F82CF82E-5B7B-4301-A0CF-0BBD9951EF71}">
      <dgm:prSet/>
      <dgm:spPr/>
      <dgm:t>
        <a:bodyPr/>
        <a:lstStyle/>
        <a:p>
          <a:endParaRPr lang="en-US">
            <a:solidFill>
              <a:schemeClr val="tx1"/>
            </a:solidFill>
          </a:endParaRPr>
        </a:p>
      </dgm:t>
    </dgm:pt>
    <dgm:pt modelId="{DA007187-2608-40AB-9C29-40481109E037}" type="sibTrans" cxnId="{F82CF82E-5B7B-4301-A0CF-0BBD9951EF71}">
      <dgm:prSet/>
      <dgm:spPr/>
      <dgm:t>
        <a:bodyPr/>
        <a:lstStyle/>
        <a:p>
          <a:endParaRPr lang="en-US">
            <a:solidFill>
              <a:schemeClr val="tx1"/>
            </a:solidFill>
          </a:endParaRPr>
        </a:p>
      </dgm:t>
    </dgm:pt>
    <dgm:pt modelId="{0EB0A96B-EEAF-4BC7-9BB1-633D55F8F9BB}">
      <dgm:prSet/>
      <dgm:spPr/>
      <dgm:t>
        <a:bodyPr/>
        <a:lstStyle/>
        <a:p>
          <a:pPr rtl="0"/>
          <a:r>
            <a:rPr lang="en-GB">
              <a:solidFill>
                <a:schemeClr val="tx1"/>
              </a:solidFill>
            </a:rPr>
            <a:t>Unit 4 &amp; 5</a:t>
          </a:r>
        </a:p>
      </dgm:t>
    </dgm:pt>
    <dgm:pt modelId="{986EBAE4-6860-46BF-9E61-A49C62A2BF83}" type="parTrans" cxnId="{756FCE58-79AB-4363-AB8E-B80A1551D40A}">
      <dgm:prSet/>
      <dgm:spPr/>
      <dgm:t>
        <a:bodyPr/>
        <a:lstStyle/>
        <a:p>
          <a:endParaRPr lang="en-US">
            <a:solidFill>
              <a:schemeClr val="tx1"/>
            </a:solidFill>
          </a:endParaRPr>
        </a:p>
      </dgm:t>
    </dgm:pt>
    <dgm:pt modelId="{B7BECF4E-FA3C-4516-95B4-0C96BB2D553B}" type="sibTrans" cxnId="{756FCE58-79AB-4363-AB8E-B80A1551D40A}">
      <dgm:prSet/>
      <dgm:spPr/>
      <dgm:t>
        <a:bodyPr/>
        <a:lstStyle/>
        <a:p>
          <a:endParaRPr lang="en-US">
            <a:solidFill>
              <a:schemeClr val="tx1"/>
            </a:solidFill>
          </a:endParaRPr>
        </a:p>
      </dgm:t>
    </dgm:pt>
    <dgm:pt modelId="{1A60A68B-A1DA-4528-AFC4-052059483B58}">
      <dgm:prSet/>
      <dgm:spPr/>
      <dgm:t>
        <a:bodyPr/>
        <a:lstStyle/>
        <a:p>
          <a:pPr rtl="0"/>
          <a:r>
            <a:rPr lang="en-GB">
              <a:solidFill>
                <a:schemeClr val="tx1"/>
              </a:solidFill>
            </a:rPr>
            <a:t>Information organisation and retrieval</a:t>
          </a:r>
        </a:p>
      </dgm:t>
    </dgm:pt>
    <dgm:pt modelId="{E315C7DE-13C0-4665-AF62-F4D51F56EC9C}" type="parTrans" cxnId="{C75E1D0E-1364-4C50-9139-17C4982212C1}">
      <dgm:prSet/>
      <dgm:spPr/>
      <dgm:t>
        <a:bodyPr/>
        <a:lstStyle/>
        <a:p>
          <a:endParaRPr lang="en-US">
            <a:solidFill>
              <a:schemeClr val="tx1"/>
            </a:solidFill>
          </a:endParaRPr>
        </a:p>
      </dgm:t>
    </dgm:pt>
    <dgm:pt modelId="{7804C976-D14C-4116-B629-4E2F68CB8613}" type="sibTrans" cxnId="{C75E1D0E-1364-4C50-9139-17C4982212C1}">
      <dgm:prSet/>
      <dgm:spPr/>
      <dgm:t>
        <a:bodyPr/>
        <a:lstStyle/>
        <a:p>
          <a:endParaRPr lang="en-US">
            <a:solidFill>
              <a:schemeClr val="tx1"/>
            </a:solidFill>
          </a:endParaRPr>
        </a:p>
      </dgm:t>
    </dgm:pt>
    <dgm:pt modelId="{407308C5-3355-444C-B238-50B8B64E8AA6}">
      <dgm:prSet/>
      <dgm:spPr/>
      <dgm:t>
        <a:bodyPr/>
        <a:lstStyle/>
        <a:p>
          <a:pPr rtl="0"/>
          <a:r>
            <a:rPr lang="en-GB">
              <a:solidFill>
                <a:schemeClr val="tx1"/>
              </a:solidFill>
            </a:rPr>
            <a:t>Unit 6 &amp; 7</a:t>
          </a:r>
        </a:p>
      </dgm:t>
    </dgm:pt>
    <dgm:pt modelId="{AA369830-C7AE-4D5D-AB03-FE453E348C0E}" type="parTrans" cxnId="{4C8911CE-EEDD-4168-AB83-D707B357631F}">
      <dgm:prSet/>
      <dgm:spPr/>
      <dgm:t>
        <a:bodyPr/>
        <a:lstStyle/>
        <a:p>
          <a:endParaRPr lang="en-US">
            <a:solidFill>
              <a:schemeClr val="tx1"/>
            </a:solidFill>
          </a:endParaRPr>
        </a:p>
      </dgm:t>
    </dgm:pt>
    <dgm:pt modelId="{53BF5BB0-7B2A-4733-8197-E8E487292D4E}" type="sibTrans" cxnId="{4C8911CE-EEDD-4168-AB83-D707B357631F}">
      <dgm:prSet/>
      <dgm:spPr/>
      <dgm:t>
        <a:bodyPr/>
        <a:lstStyle/>
        <a:p>
          <a:endParaRPr lang="en-US">
            <a:solidFill>
              <a:schemeClr val="tx1"/>
            </a:solidFill>
          </a:endParaRPr>
        </a:p>
      </dgm:t>
    </dgm:pt>
    <dgm:pt modelId="{44F7A9F9-26B0-4BD5-87C2-80C1650F3BDA}">
      <dgm:prSet/>
      <dgm:spPr/>
      <dgm:t>
        <a:bodyPr/>
        <a:lstStyle/>
        <a:p>
          <a:pPr rtl="0"/>
          <a:r>
            <a:rPr lang="en-GB">
              <a:solidFill>
                <a:schemeClr val="tx1"/>
              </a:solidFill>
            </a:rPr>
            <a:t>Information security, privacy and ethics. </a:t>
          </a:r>
        </a:p>
      </dgm:t>
    </dgm:pt>
    <dgm:pt modelId="{2D629048-A9B6-4E44-9D73-CAA920EE41AD}" type="parTrans" cxnId="{2DDC9C01-5D5E-4C25-9E0B-5A7991CA2125}">
      <dgm:prSet/>
      <dgm:spPr/>
      <dgm:t>
        <a:bodyPr/>
        <a:lstStyle/>
        <a:p>
          <a:endParaRPr lang="en-US">
            <a:solidFill>
              <a:schemeClr val="tx1"/>
            </a:solidFill>
          </a:endParaRPr>
        </a:p>
      </dgm:t>
    </dgm:pt>
    <dgm:pt modelId="{A32FC9B7-3EB1-4271-A2FA-BFA9755C892D}" type="sibTrans" cxnId="{2DDC9C01-5D5E-4C25-9E0B-5A7991CA2125}">
      <dgm:prSet/>
      <dgm:spPr/>
      <dgm:t>
        <a:bodyPr/>
        <a:lstStyle/>
        <a:p>
          <a:endParaRPr lang="en-US">
            <a:solidFill>
              <a:schemeClr val="tx1"/>
            </a:solidFill>
          </a:endParaRPr>
        </a:p>
      </dgm:t>
    </dgm:pt>
    <dgm:pt modelId="{A81E0F39-E40F-4E23-A34D-D4C8C15F59C6}">
      <dgm:prSet/>
      <dgm:spPr/>
      <dgm:t>
        <a:bodyPr/>
        <a:lstStyle/>
        <a:p>
          <a:pPr rtl="0"/>
          <a:r>
            <a:rPr lang="en-GB">
              <a:solidFill>
                <a:schemeClr val="tx1"/>
              </a:solidFill>
            </a:rPr>
            <a:t>Unit 8 &amp; 9</a:t>
          </a:r>
        </a:p>
      </dgm:t>
    </dgm:pt>
    <dgm:pt modelId="{B9F17207-8D86-4C11-B69E-F0A8DC434E29}" type="parTrans" cxnId="{D4EEE087-93D8-4B87-91F2-3CD5D1865B62}">
      <dgm:prSet/>
      <dgm:spPr/>
      <dgm:t>
        <a:bodyPr/>
        <a:lstStyle/>
        <a:p>
          <a:endParaRPr lang="en-US">
            <a:solidFill>
              <a:schemeClr val="tx1"/>
            </a:solidFill>
          </a:endParaRPr>
        </a:p>
      </dgm:t>
    </dgm:pt>
    <dgm:pt modelId="{34D0DA41-36B4-41FE-91E8-A031C9B2873C}" type="sibTrans" cxnId="{D4EEE087-93D8-4B87-91F2-3CD5D1865B62}">
      <dgm:prSet/>
      <dgm:spPr/>
      <dgm:t>
        <a:bodyPr/>
        <a:lstStyle/>
        <a:p>
          <a:endParaRPr lang="en-US">
            <a:solidFill>
              <a:schemeClr val="tx1"/>
            </a:solidFill>
          </a:endParaRPr>
        </a:p>
      </dgm:t>
    </dgm:pt>
    <dgm:pt modelId="{26500EFA-BD1E-4066-91FC-8CC9748BC609}">
      <dgm:prSet/>
      <dgm:spPr/>
      <dgm:t>
        <a:bodyPr/>
        <a:lstStyle/>
        <a:p>
          <a:pPr rtl="0"/>
          <a:r>
            <a:rPr lang="en-GB">
              <a:solidFill>
                <a:schemeClr val="tx1"/>
              </a:solidFill>
            </a:rPr>
            <a:t>Basic data mining &amp; insights</a:t>
          </a:r>
        </a:p>
      </dgm:t>
    </dgm:pt>
    <dgm:pt modelId="{5278EA3E-DC50-4657-95E3-0AB91E59610B}" type="parTrans" cxnId="{0235AB02-EE5E-4686-846C-DBE86BD5A0D7}">
      <dgm:prSet/>
      <dgm:spPr/>
      <dgm:t>
        <a:bodyPr/>
        <a:lstStyle/>
        <a:p>
          <a:endParaRPr lang="en-US">
            <a:solidFill>
              <a:schemeClr val="tx1"/>
            </a:solidFill>
          </a:endParaRPr>
        </a:p>
      </dgm:t>
    </dgm:pt>
    <dgm:pt modelId="{3DCB33C8-B40F-4BFE-821A-2B3EA2E06894}" type="sibTrans" cxnId="{0235AB02-EE5E-4686-846C-DBE86BD5A0D7}">
      <dgm:prSet/>
      <dgm:spPr/>
      <dgm:t>
        <a:bodyPr/>
        <a:lstStyle/>
        <a:p>
          <a:endParaRPr lang="en-US">
            <a:solidFill>
              <a:schemeClr val="tx1"/>
            </a:solidFill>
          </a:endParaRPr>
        </a:p>
      </dgm:t>
    </dgm:pt>
    <dgm:pt modelId="{8163E2CC-263A-4254-AB68-F32D2A666262}">
      <dgm:prSet/>
      <dgm:spPr/>
      <dgm:t>
        <a:bodyPr/>
        <a:lstStyle/>
        <a:p>
          <a:pPr rtl="0"/>
          <a:r>
            <a:rPr lang="en-GB">
              <a:solidFill>
                <a:schemeClr val="tx1"/>
              </a:solidFill>
            </a:rPr>
            <a:t>Unit 10 </a:t>
          </a:r>
        </a:p>
      </dgm:t>
    </dgm:pt>
    <dgm:pt modelId="{36C7CD1A-A751-41A7-8BC0-A40D2D3C7D8D}" type="parTrans" cxnId="{042C1535-FA21-4174-8DB5-1E5CA6AC647B}">
      <dgm:prSet/>
      <dgm:spPr/>
      <dgm:t>
        <a:bodyPr/>
        <a:lstStyle/>
        <a:p>
          <a:endParaRPr lang="en-US">
            <a:solidFill>
              <a:schemeClr val="tx1"/>
            </a:solidFill>
          </a:endParaRPr>
        </a:p>
      </dgm:t>
    </dgm:pt>
    <dgm:pt modelId="{48BDC2E0-E654-4AEB-A900-61D69C3122AF}" type="sibTrans" cxnId="{042C1535-FA21-4174-8DB5-1E5CA6AC647B}">
      <dgm:prSet/>
      <dgm:spPr/>
      <dgm:t>
        <a:bodyPr/>
        <a:lstStyle/>
        <a:p>
          <a:endParaRPr lang="en-US">
            <a:solidFill>
              <a:schemeClr val="tx1"/>
            </a:solidFill>
          </a:endParaRPr>
        </a:p>
      </dgm:t>
    </dgm:pt>
    <dgm:pt modelId="{9EA75299-FF8D-41D0-9F65-1CB495AB307C}">
      <dgm:prSet/>
      <dgm:spPr/>
      <dgm:t>
        <a:bodyPr/>
        <a:lstStyle/>
        <a:p>
          <a:pPr rtl="0"/>
          <a:r>
            <a:rPr lang="en-GB">
              <a:solidFill>
                <a:schemeClr val="tx1"/>
              </a:solidFill>
            </a:rPr>
            <a:t>Real-world examples &amp; scenarios </a:t>
          </a:r>
        </a:p>
      </dgm:t>
    </dgm:pt>
    <dgm:pt modelId="{6F199379-7B97-411E-B54F-0C9E574835C3}" type="parTrans" cxnId="{00962E90-0442-45D3-8D70-6CE352C221F6}">
      <dgm:prSet/>
      <dgm:spPr/>
      <dgm:t>
        <a:bodyPr/>
        <a:lstStyle/>
        <a:p>
          <a:endParaRPr lang="en-US">
            <a:solidFill>
              <a:schemeClr val="tx1"/>
            </a:solidFill>
          </a:endParaRPr>
        </a:p>
      </dgm:t>
    </dgm:pt>
    <dgm:pt modelId="{C91AB4BF-7282-426C-A248-3011F9DFDD50}" type="sibTrans" cxnId="{00962E90-0442-45D3-8D70-6CE352C221F6}">
      <dgm:prSet/>
      <dgm:spPr/>
      <dgm:t>
        <a:bodyPr/>
        <a:lstStyle/>
        <a:p>
          <a:endParaRPr lang="en-US">
            <a:solidFill>
              <a:schemeClr val="tx1"/>
            </a:solidFill>
          </a:endParaRPr>
        </a:p>
      </dgm:t>
    </dgm:pt>
    <dgm:pt modelId="{DBEAF8AE-9CDF-41D9-A2EA-BBC52623FF69}" type="pres">
      <dgm:prSet presAssocID="{AAA4574C-C2A0-4352-AC55-17096822CDA6}" presName="diagram" presStyleCnt="0">
        <dgm:presLayoutVars>
          <dgm:dir/>
          <dgm:resizeHandles val="exact"/>
        </dgm:presLayoutVars>
      </dgm:prSet>
      <dgm:spPr/>
    </dgm:pt>
    <dgm:pt modelId="{B2999969-AB5F-479B-9F68-67A47BBBFFE0}" type="pres">
      <dgm:prSet presAssocID="{F1DA9A78-FD55-494E-A891-5E274ADE4160}" presName="node" presStyleLbl="node1" presStyleIdx="0" presStyleCnt="6">
        <dgm:presLayoutVars>
          <dgm:bulletEnabled val="1"/>
        </dgm:presLayoutVars>
      </dgm:prSet>
      <dgm:spPr/>
    </dgm:pt>
    <dgm:pt modelId="{1A82C2B8-9261-4546-B198-694937082CFC}" type="pres">
      <dgm:prSet presAssocID="{E04B153F-3609-486E-B75B-E045C5428D11}" presName="sibTrans" presStyleCnt="0"/>
      <dgm:spPr/>
    </dgm:pt>
    <dgm:pt modelId="{1779DB8B-CCD1-4687-BA48-D761FF6DF943}" type="pres">
      <dgm:prSet presAssocID="{30B85A4B-EA23-4D79-8087-0BF36FC481BC}" presName="node" presStyleLbl="node1" presStyleIdx="1" presStyleCnt="6">
        <dgm:presLayoutVars>
          <dgm:bulletEnabled val="1"/>
        </dgm:presLayoutVars>
      </dgm:prSet>
      <dgm:spPr/>
    </dgm:pt>
    <dgm:pt modelId="{EE541422-AFBB-412A-B9B1-C7423B39D150}" type="pres">
      <dgm:prSet presAssocID="{E1AB1791-C5FB-42A2-AEB2-70E6BD893536}" presName="sibTrans" presStyleCnt="0"/>
      <dgm:spPr/>
    </dgm:pt>
    <dgm:pt modelId="{4AB97AE8-FFF8-42BD-A8FF-22288BC184F0}" type="pres">
      <dgm:prSet presAssocID="{0EB0A96B-EEAF-4BC7-9BB1-633D55F8F9BB}" presName="node" presStyleLbl="node1" presStyleIdx="2" presStyleCnt="6">
        <dgm:presLayoutVars>
          <dgm:bulletEnabled val="1"/>
        </dgm:presLayoutVars>
      </dgm:prSet>
      <dgm:spPr/>
    </dgm:pt>
    <dgm:pt modelId="{6F055730-2AA9-47A6-B96E-67FE36872C0D}" type="pres">
      <dgm:prSet presAssocID="{B7BECF4E-FA3C-4516-95B4-0C96BB2D553B}" presName="sibTrans" presStyleCnt="0"/>
      <dgm:spPr/>
    </dgm:pt>
    <dgm:pt modelId="{6B338D49-EA96-46DF-BD06-6918C2C3D300}" type="pres">
      <dgm:prSet presAssocID="{407308C5-3355-444C-B238-50B8B64E8AA6}" presName="node" presStyleLbl="node1" presStyleIdx="3" presStyleCnt="6">
        <dgm:presLayoutVars>
          <dgm:bulletEnabled val="1"/>
        </dgm:presLayoutVars>
      </dgm:prSet>
      <dgm:spPr/>
    </dgm:pt>
    <dgm:pt modelId="{7BFCCF62-0509-4F20-A339-A2350DBAABAE}" type="pres">
      <dgm:prSet presAssocID="{53BF5BB0-7B2A-4733-8197-E8E487292D4E}" presName="sibTrans" presStyleCnt="0"/>
      <dgm:spPr/>
    </dgm:pt>
    <dgm:pt modelId="{A97F7A8E-1B93-401A-95E6-B60F1DE8DFEE}" type="pres">
      <dgm:prSet presAssocID="{A81E0F39-E40F-4E23-A34D-D4C8C15F59C6}" presName="node" presStyleLbl="node1" presStyleIdx="4" presStyleCnt="6">
        <dgm:presLayoutVars>
          <dgm:bulletEnabled val="1"/>
        </dgm:presLayoutVars>
      </dgm:prSet>
      <dgm:spPr/>
    </dgm:pt>
    <dgm:pt modelId="{3A38E236-402A-47BA-98E7-9571723B88F8}" type="pres">
      <dgm:prSet presAssocID="{34D0DA41-36B4-41FE-91E8-A031C9B2873C}" presName="sibTrans" presStyleCnt="0"/>
      <dgm:spPr/>
    </dgm:pt>
    <dgm:pt modelId="{D120572C-8BA6-47CE-B230-6D5D90CCE120}" type="pres">
      <dgm:prSet presAssocID="{8163E2CC-263A-4254-AB68-F32D2A666262}" presName="node" presStyleLbl="node1" presStyleIdx="5" presStyleCnt="6">
        <dgm:presLayoutVars>
          <dgm:bulletEnabled val="1"/>
        </dgm:presLayoutVars>
      </dgm:prSet>
      <dgm:spPr/>
    </dgm:pt>
  </dgm:ptLst>
  <dgm:cxnLst>
    <dgm:cxn modelId="{5CA5DF00-7131-428E-9149-7E751A179FFE}" type="presOf" srcId="{B7CC641A-7277-4EE3-A735-677D41492428}" destId="{B2999969-AB5F-479B-9F68-67A47BBBFFE0}" srcOrd="0" destOrd="1" presId="urn:microsoft.com/office/officeart/2005/8/layout/default"/>
    <dgm:cxn modelId="{2DDC9C01-5D5E-4C25-9E0B-5A7991CA2125}" srcId="{407308C5-3355-444C-B238-50B8B64E8AA6}" destId="{44F7A9F9-26B0-4BD5-87C2-80C1650F3BDA}" srcOrd="0" destOrd="0" parTransId="{2D629048-A9B6-4E44-9D73-CAA920EE41AD}" sibTransId="{A32FC9B7-3EB1-4271-A2FA-BFA9755C892D}"/>
    <dgm:cxn modelId="{0235AB02-EE5E-4686-846C-DBE86BD5A0D7}" srcId="{A81E0F39-E40F-4E23-A34D-D4C8C15F59C6}" destId="{26500EFA-BD1E-4066-91FC-8CC9748BC609}" srcOrd="0" destOrd="0" parTransId="{5278EA3E-DC50-4657-95E3-0AB91E59610B}" sibTransId="{3DCB33C8-B40F-4BFE-821A-2B3EA2E06894}"/>
    <dgm:cxn modelId="{C75E1D0E-1364-4C50-9139-17C4982212C1}" srcId="{0EB0A96B-EEAF-4BC7-9BB1-633D55F8F9BB}" destId="{1A60A68B-A1DA-4528-AFC4-052059483B58}" srcOrd="0" destOrd="0" parTransId="{E315C7DE-13C0-4665-AF62-F4D51F56EC9C}" sibTransId="{7804C976-D14C-4116-B629-4E2F68CB8613}"/>
    <dgm:cxn modelId="{4878D510-06A0-4C2A-99A9-85B0D2062566}" type="presOf" srcId="{44F7A9F9-26B0-4BD5-87C2-80C1650F3BDA}" destId="{6B338D49-EA96-46DF-BD06-6918C2C3D300}" srcOrd="0" destOrd="1" presId="urn:microsoft.com/office/officeart/2005/8/layout/default"/>
    <dgm:cxn modelId="{EDD0121E-54A4-4656-8C2F-74081D0E7BAB}" type="presOf" srcId="{8163E2CC-263A-4254-AB68-F32D2A666262}" destId="{D120572C-8BA6-47CE-B230-6D5D90CCE120}" srcOrd="0" destOrd="0" presId="urn:microsoft.com/office/officeart/2005/8/layout/default"/>
    <dgm:cxn modelId="{F82CF82E-5B7B-4301-A0CF-0BBD9951EF71}" srcId="{30B85A4B-EA23-4D79-8087-0BF36FC481BC}" destId="{7FF423FF-F1EC-48DE-9690-D89D183B4A91}" srcOrd="0" destOrd="0" parTransId="{ABBBD245-05F7-4004-B5B9-995162FB787A}" sibTransId="{DA007187-2608-40AB-9C29-40481109E037}"/>
    <dgm:cxn modelId="{042C1535-FA21-4174-8DB5-1E5CA6AC647B}" srcId="{AAA4574C-C2A0-4352-AC55-17096822CDA6}" destId="{8163E2CC-263A-4254-AB68-F32D2A666262}" srcOrd="5" destOrd="0" parTransId="{36C7CD1A-A751-41A7-8BC0-A40D2D3C7D8D}" sibTransId="{48BDC2E0-E654-4AEB-A900-61D69C3122AF}"/>
    <dgm:cxn modelId="{5C05CB40-5032-4FC0-B087-5E90A20048A7}" type="presOf" srcId="{0EB0A96B-EEAF-4BC7-9BB1-633D55F8F9BB}" destId="{4AB97AE8-FFF8-42BD-A8FF-22288BC184F0}" srcOrd="0" destOrd="0" presId="urn:microsoft.com/office/officeart/2005/8/layout/default"/>
    <dgm:cxn modelId="{76A1E741-F587-4424-A76F-BB22AB358231}" type="presOf" srcId="{407308C5-3355-444C-B238-50B8B64E8AA6}" destId="{6B338D49-EA96-46DF-BD06-6918C2C3D300}" srcOrd="0" destOrd="0" presId="urn:microsoft.com/office/officeart/2005/8/layout/default"/>
    <dgm:cxn modelId="{7ADF4543-6C7B-434C-BACF-DF1CC73A6609}" type="presOf" srcId="{AAA4574C-C2A0-4352-AC55-17096822CDA6}" destId="{DBEAF8AE-9CDF-41D9-A2EA-BBC52623FF69}" srcOrd="0" destOrd="0" presId="urn:microsoft.com/office/officeart/2005/8/layout/default"/>
    <dgm:cxn modelId="{CAF5CA45-00EC-4438-B7F4-A3A10FBF41C2}" srcId="{F1DA9A78-FD55-494E-A891-5E274ADE4160}" destId="{B7CC641A-7277-4EE3-A735-677D41492428}" srcOrd="0" destOrd="0" parTransId="{79B489CE-154D-473F-B50C-E3D6311A7657}" sibTransId="{AF37D274-8663-4592-BCC1-530937703300}"/>
    <dgm:cxn modelId="{6A894D57-7BFA-4479-8DD0-5E0C7B9A81BD}" srcId="{AAA4574C-C2A0-4352-AC55-17096822CDA6}" destId="{F1DA9A78-FD55-494E-A891-5E274ADE4160}" srcOrd="0" destOrd="0" parTransId="{623AD0E3-4B13-44D2-B2CC-CA12A871FD8D}" sibTransId="{E04B153F-3609-486E-B75B-E045C5428D11}"/>
    <dgm:cxn modelId="{756FCE58-79AB-4363-AB8E-B80A1551D40A}" srcId="{AAA4574C-C2A0-4352-AC55-17096822CDA6}" destId="{0EB0A96B-EEAF-4BC7-9BB1-633D55F8F9BB}" srcOrd="2" destOrd="0" parTransId="{986EBAE4-6860-46BF-9E61-A49C62A2BF83}" sibTransId="{B7BECF4E-FA3C-4516-95B4-0C96BB2D553B}"/>
    <dgm:cxn modelId="{D4EEE087-93D8-4B87-91F2-3CD5D1865B62}" srcId="{AAA4574C-C2A0-4352-AC55-17096822CDA6}" destId="{A81E0F39-E40F-4E23-A34D-D4C8C15F59C6}" srcOrd="4" destOrd="0" parTransId="{B9F17207-8D86-4C11-B69E-F0A8DC434E29}" sibTransId="{34D0DA41-36B4-41FE-91E8-A031C9B2873C}"/>
    <dgm:cxn modelId="{00962E90-0442-45D3-8D70-6CE352C221F6}" srcId="{8163E2CC-263A-4254-AB68-F32D2A666262}" destId="{9EA75299-FF8D-41D0-9F65-1CB495AB307C}" srcOrd="0" destOrd="0" parTransId="{6F199379-7B97-411E-B54F-0C9E574835C3}" sibTransId="{C91AB4BF-7282-426C-A248-3011F9DFDD50}"/>
    <dgm:cxn modelId="{A1983C92-B616-4037-BD3D-3893FB729E26}" type="presOf" srcId="{1A60A68B-A1DA-4528-AFC4-052059483B58}" destId="{4AB97AE8-FFF8-42BD-A8FF-22288BC184F0}" srcOrd="0" destOrd="1" presId="urn:microsoft.com/office/officeart/2005/8/layout/default"/>
    <dgm:cxn modelId="{FF9AE892-F328-4A8D-9EAC-3C097BF12C0B}" type="presOf" srcId="{26500EFA-BD1E-4066-91FC-8CC9748BC609}" destId="{A97F7A8E-1B93-401A-95E6-B60F1DE8DFEE}" srcOrd="0" destOrd="1" presId="urn:microsoft.com/office/officeart/2005/8/layout/default"/>
    <dgm:cxn modelId="{693AFFA9-FAEE-4AAF-B74A-1AE51F5D8208}" type="presOf" srcId="{A81E0F39-E40F-4E23-A34D-D4C8C15F59C6}" destId="{A97F7A8E-1B93-401A-95E6-B60F1DE8DFEE}" srcOrd="0" destOrd="0" presId="urn:microsoft.com/office/officeart/2005/8/layout/default"/>
    <dgm:cxn modelId="{5DB037BC-CA23-47AF-9618-4130762D28C4}" type="presOf" srcId="{7FF423FF-F1EC-48DE-9690-D89D183B4A91}" destId="{1779DB8B-CCD1-4687-BA48-D761FF6DF943}" srcOrd="0" destOrd="1" presId="urn:microsoft.com/office/officeart/2005/8/layout/default"/>
    <dgm:cxn modelId="{BCFE0FBE-B945-46DB-8B0E-BB0EB5E18057}" type="presOf" srcId="{9EA75299-FF8D-41D0-9F65-1CB495AB307C}" destId="{D120572C-8BA6-47CE-B230-6D5D90CCE120}" srcOrd="0" destOrd="1" presId="urn:microsoft.com/office/officeart/2005/8/layout/default"/>
    <dgm:cxn modelId="{6087F7C6-3455-4A23-83EF-0841DEFE9AD4}" type="presOf" srcId="{F1DA9A78-FD55-494E-A891-5E274ADE4160}" destId="{B2999969-AB5F-479B-9F68-67A47BBBFFE0}" srcOrd="0" destOrd="0" presId="urn:microsoft.com/office/officeart/2005/8/layout/default"/>
    <dgm:cxn modelId="{4C8911CE-EEDD-4168-AB83-D707B357631F}" srcId="{AAA4574C-C2A0-4352-AC55-17096822CDA6}" destId="{407308C5-3355-444C-B238-50B8B64E8AA6}" srcOrd="3" destOrd="0" parTransId="{AA369830-C7AE-4D5D-AB03-FE453E348C0E}" sibTransId="{53BF5BB0-7B2A-4733-8197-E8E487292D4E}"/>
    <dgm:cxn modelId="{BC1AB2CE-0672-429E-A870-E039D8CE5FDC}" srcId="{AAA4574C-C2A0-4352-AC55-17096822CDA6}" destId="{30B85A4B-EA23-4D79-8087-0BF36FC481BC}" srcOrd="1" destOrd="0" parTransId="{1FDEDCB8-04CD-442F-8BF4-2958D694DA73}" sibTransId="{E1AB1791-C5FB-42A2-AEB2-70E6BD893536}"/>
    <dgm:cxn modelId="{B429C2F2-24AF-4B0E-8871-E51E9F623BC3}" type="presOf" srcId="{30B85A4B-EA23-4D79-8087-0BF36FC481BC}" destId="{1779DB8B-CCD1-4687-BA48-D761FF6DF943}" srcOrd="0" destOrd="0" presId="urn:microsoft.com/office/officeart/2005/8/layout/default"/>
    <dgm:cxn modelId="{0591B558-C0AE-46DB-A6A4-DB710C2D6626}" type="presParOf" srcId="{DBEAF8AE-9CDF-41D9-A2EA-BBC52623FF69}" destId="{B2999969-AB5F-479B-9F68-67A47BBBFFE0}" srcOrd="0" destOrd="0" presId="urn:microsoft.com/office/officeart/2005/8/layout/default"/>
    <dgm:cxn modelId="{CA0B870A-B93D-469B-BF60-F188A8536E6F}" type="presParOf" srcId="{DBEAF8AE-9CDF-41D9-A2EA-BBC52623FF69}" destId="{1A82C2B8-9261-4546-B198-694937082CFC}" srcOrd="1" destOrd="0" presId="urn:microsoft.com/office/officeart/2005/8/layout/default"/>
    <dgm:cxn modelId="{4591EAD8-6B86-4413-BA70-B7C8A4B95216}" type="presParOf" srcId="{DBEAF8AE-9CDF-41D9-A2EA-BBC52623FF69}" destId="{1779DB8B-CCD1-4687-BA48-D761FF6DF943}" srcOrd="2" destOrd="0" presId="urn:microsoft.com/office/officeart/2005/8/layout/default"/>
    <dgm:cxn modelId="{8D634A10-E06E-466E-BADC-C156DBCD3E10}" type="presParOf" srcId="{DBEAF8AE-9CDF-41D9-A2EA-BBC52623FF69}" destId="{EE541422-AFBB-412A-B9B1-C7423B39D150}" srcOrd="3" destOrd="0" presId="urn:microsoft.com/office/officeart/2005/8/layout/default"/>
    <dgm:cxn modelId="{D0C7F522-E327-475D-8725-D579C492D095}" type="presParOf" srcId="{DBEAF8AE-9CDF-41D9-A2EA-BBC52623FF69}" destId="{4AB97AE8-FFF8-42BD-A8FF-22288BC184F0}" srcOrd="4" destOrd="0" presId="urn:microsoft.com/office/officeart/2005/8/layout/default"/>
    <dgm:cxn modelId="{4C634CCB-745B-4DD5-9422-F30A95D2E2FC}" type="presParOf" srcId="{DBEAF8AE-9CDF-41D9-A2EA-BBC52623FF69}" destId="{6F055730-2AA9-47A6-B96E-67FE36872C0D}" srcOrd="5" destOrd="0" presId="urn:microsoft.com/office/officeart/2005/8/layout/default"/>
    <dgm:cxn modelId="{B5526223-AB68-421D-B1B6-A4421EB2CAE1}" type="presParOf" srcId="{DBEAF8AE-9CDF-41D9-A2EA-BBC52623FF69}" destId="{6B338D49-EA96-46DF-BD06-6918C2C3D300}" srcOrd="6" destOrd="0" presId="urn:microsoft.com/office/officeart/2005/8/layout/default"/>
    <dgm:cxn modelId="{88893617-8745-4A22-BE46-B0C838548CC0}" type="presParOf" srcId="{DBEAF8AE-9CDF-41D9-A2EA-BBC52623FF69}" destId="{7BFCCF62-0509-4F20-A339-A2350DBAABAE}" srcOrd="7" destOrd="0" presId="urn:microsoft.com/office/officeart/2005/8/layout/default"/>
    <dgm:cxn modelId="{AC09C9C2-1726-4C18-B0F3-1F17D9A70713}" type="presParOf" srcId="{DBEAF8AE-9CDF-41D9-A2EA-BBC52623FF69}" destId="{A97F7A8E-1B93-401A-95E6-B60F1DE8DFEE}" srcOrd="8" destOrd="0" presId="urn:microsoft.com/office/officeart/2005/8/layout/default"/>
    <dgm:cxn modelId="{DC7B2B87-C5D1-4587-91C9-0AEADC17CAE2}" type="presParOf" srcId="{DBEAF8AE-9CDF-41D9-A2EA-BBC52623FF69}" destId="{3A38E236-402A-47BA-98E7-9571723B88F8}" srcOrd="9" destOrd="0" presId="urn:microsoft.com/office/officeart/2005/8/layout/default"/>
    <dgm:cxn modelId="{8FDA0271-B120-4D36-9B15-834EA3713C90}" type="presParOf" srcId="{DBEAF8AE-9CDF-41D9-A2EA-BBC52623FF69}" destId="{D120572C-8BA6-47CE-B230-6D5D90CCE12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015B0A-4728-49C5-A1E5-145B732DC3ED}" type="doc">
      <dgm:prSet loTypeId="urn:microsoft.com/office/officeart/2005/8/layout/default" loCatId="list" qsTypeId="urn:microsoft.com/office/officeart/2005/8/quickstyle/3d1" qsCatId="3D" csTypeId="urn:microsoft.com/office/officeart/2005/8/colors/colorful1" csCatId="colorful"/>
      <dgm:spPr/>
      <dgm:t>
        <a:bodyPr/>
        <a:lstStyle/>
        <a:p>
          <a:endParaRPr lang="en-US"/>
        </a:p>
      </dgm:t>
    </dgm:pt>
    <dgm:pt modelId="{5CF62043-9FF6-4191-B138-1CED00A66889}">
      <dgm:prSet/>
      <dgm:spPr/>
      <dgm:t>
        <a:bodyPr/>
        <a:lstStyle/>
        <a:p>
          <a:pPr rtl="0"/>
          <a:r>
            <a:rPr lang="en-GB">
              <a:solidFill>
                <a:schemeClr val="tx1"/>
              </a:solidFill>
            </a:rPr>
            <a:t>Unit 1</a:t>
          </a:r>
        </a:p>
      </dgm:t>
    </dgm:pt>
    <dgm:pt modelId="{B4E6B0D1-04B3-4C6A-A78F-1240318385D2}" type="parTrans" cxnId="{0E11E7F4-045F-4124-B663-9D19BB64EE6A}">
      <dgm:prSet/>
      <dgm:spPr/>
      <dgm:t>
        <a:bodyPr/>
        <a:lstStyle/>
        <a:p>
          <a:endParaRPr lang="en-US">
            <a:solidFill>
              <a:schemeClr val="tx1"/>
            </a:solidFill>
          </a:endParaRPr>
        </a:p>
      </dgm:t>
    </dgm:pt>
    <dgm:pt modelId="{AF92A941-DD1D-4CD2-8980-78B7B7A3BE31}" type="sibTrans" cxnId="{0E11E7F4-045F-4124-B663-9D19BB64EE6A}">
      <dgm:prSet/>
      <dgm:spPr/>
      <dgm:t>
        <a:bodyPr/>
        <a:lstStyle/>
        <a:p>
          <a:endParaRPr lang="en-US">
            <a:solidFill>
              <a:schemeClr val="tx1"/>
            </a:solidFill>
          </a:endParaRPr>
        </a:p>
      </dgm:t>
    </dgm:pt>
    <dgm:pt modelId="{3F41B0B1-166E-4DF1-A6A3-F0BFD5E8D3A8}">
      <dgm:prSet/>
      <dgm:spPr/>
      <dgm:t>
        <a:bodyPr/>
        <a:lstStyle/>
        <a:p>
          <a:pPr rtl="0"/>
          <a:r>
            <a:rPr lang="en-GB">
              <a:solidFill>
                <a:schemeClr val="tx1"/>
              </a:solidFill>
            </a:rPr>
            <a:t>Introduction to basic IT and technical knowledge</a:t>
          </a:r>
        </a:p>
      </dgm:t>
    </dgm:pt>
    <dgm:pt modelId="{59504445-A55C-4F80-9308-F30C6759DEB5}" type="parTrans" cxnId="{2B1CEFED-0F93-4F4E-B0FA-3B7D40D5F82C}">
      <dgm:prSet/>
      <dgm:spPr/>
      <dgm:t>
        <a:bodyPr/>
        <a:lstStyle/>
        <a:p>
          <a:endParaRPr lang="en-US">
            <a:solidFill>
              <a:schemeClr val="tx1"/>
            </a:solidFill>
          </a:endParaRPr>
        </a:p>
      </dgm:t>
    </dgm:pt>
    <dgm:pt modelId="{BF80AC89-A812-44A7-87E0-6A02C982D782}" type="sibTrans" cxnId="{2B1CEFED-0F93-4F4E-B0FA-3B7D40D5F82C}">
      <dgm:prSet/>
      <dgm:spPr/>
      <dgm:t>
        <a:bodyPr/>
        <a:lstStyle/>
        <a:p>
          <a:endParaRPr lang="en-US">
            <a:solidFill>
              <a:schemeClr val="tx1"/>
            </a:solidFill>
          </a:endParaRPr>
        </a:p>
      </dgm:t>
    </dgm:pt>
    <dgm:pt modelId="{D08B7C70-340F-422A-AFE6-3A875A54DDDA}">
      <dgm:prSet/>
      <dgm:spPr/>
      <dgm:t>
        <a:bodyPr/>
        <a:lstStyle/>
        <a:p>
          <a:pPr rtl="0"/>
          <a:r>
            <a:rPr lang="en-GB">
              <a:solidFill>
                <a:schemeClr val="tx1"/>
              </a:solidFill>
            </a:rPr>
            <a:t>Unit 2 &amp; 3</a:t>
          </a:r>
        </a:p>
      </dgm:t>
    </dgm:pt>
    <dgm:pt modelId="{4AD90F44-D6B6-4B09-8F8C-87A29D446955}" type="parTrans" cxnId="{0AEFB8BD-EA1A-430A-839D-227DA88BF0B7}">
      <dgm:prSet/>
      <dgm:spPr/>
      <dgm:t>
        <a:bodyPr/>
        <a:lstStyle/>
        <a:p>
          <a:endParaRPr lang="en-US">
            <a:solidFill>
              <a:schemeClr val="tx1"/>
            </a:solidFill>
          </a:endParaRPr>
        </a:p>
      </dgm:t>
    </dgm:pt>
    <dgm:pt modelId="{731FDAE8-56A2-4343-9C02-6BE0BD8D313D}" type="sibTrans" cxnId="{0AEFB8BD-EA1A-430A-839D-227DA88BF0B7}">
      <dgm:prSet/>
      <dgm:spPr/>
      <dgm:t>
        <a:bodyPr/>
        <a:lstStyle/>
        <a:p>
          <a:endParaRPr lang="en-US">
            <a:solidFill>
              <a:schemeClr val="tx1"/>
            </a:solidFill>
          </a:endParaRPr>
        </a:p>
      </dgm:t>
    </dgm:pt>
    <dgm:pt modelId="{994F915F-D627-4FA4-9929-F96C0B439165}">
      <dgm:prSet/>
      <dgm:spPr/>
      <dgm:t>
        <a:bodyPr/>
        <a:lstStyle/>
        <a:p>
          <a:pPr rtl="0"/>
          <a:r>
            <a:rPr lang="en-GB">
              <a:solidFill>
                <a:schemeClr val="tx1"/>
              </a:solidFill>
            </a:rPr>
            <a:t>Basic computing principles </a:t>
          </a:r>
        </a:p>
      </dgm:t>
    </dgm:pt>
    <dgm:pt modelId="{8E06BAD8-FA07-4D26-9D67-B1CA5DCD0A2E}" type="parTrans" cxnId="{CA63500F-D219-4BE9-9903-DA620ECEF807}">
      <dgm:prSet/>
      <dgm:spPr/>
      <dgm:t>
        <a:bodyPr/>
        <a:lstStyle/>
        <a:p>
          <a:endParaRPr lang="en-US">
            <a:solidFill>
              <a:schemeClr val="tx1"/>
            </a:solidFill>
          </a:endParaRPr>
        </a:p>
      </dgm:t>
    </dgm:pt>
    <dgm:pt modelId="{AC56093F-05B5-406E-A82D-75E5D64D6942}" type="sibTrans" cxnId="{CA63500F-D219-4BE9-9903-DA620ECEF807}">
      <dgm:prSet/>
      <dgm:spPr/>
      <dgm:t>
        <a:bodyPr/>
        <a:lstStyle/>
        <a:p>
          <a:endParaRPr lang="en-US">
            <a:solidFill>
              <a:schemeClr val="tx1"/>
            </a:solidFill>
          </a:endParaRPr>
        </a:p>
      </dgm:t>
    </dgm:pt>
    <dgm:pt modelId="{8C93AF38-0052-489C-87CF-A843441F1DE2}">
      <dgm:prSet/>
      <dgm:spPr/>
      <dgm:t>
        <a:bodyPr/>
        <a:lstStyle/>
        <a:p>
          <a:pPr rtl="0"/>
          <a:r>
            <a:rPr lang="en-GB">
              <a:solidFill>
                <a:schemeClr val="tx1"/>
              </a:solidFill>
            </a:rPr>
            <a:t>Unit 4</a:t>
          </a:r>
        </a:p>
      </dgm:t>
    </dgm:pt>
    <dgm:pt modelId="{3A8EFCED-B4F2-466C-8239-185030BE4BD7}" type="parTrans" cxnId="{7772E1CC-2E5E-40F9-BAE6-A8CAB0930D3D}">
      <dgm:prSet/>
      <dgm:spPr/>
      <dgm:t>
        <a:bodyPr/>
        <a:lstStyle/>
        <a:p>
          <a:endParaRPr lang="en-US">
            <a:solidFill>
              <a:schemeClr val="tx1"/>
            </a:solidFill>
          </a:endParaRPr>
        </a:p>
      </dgm:t>
    </dgm:pt>
    <dgm:pt modelId="{3FFC6FAE-4E28-47EA-9C7D-B0C23BFAA8F1}" type="sibTrans" cxnId="{7772E1CC-2E5E-40F9-BAE6-A8CAB0930D3D}">
      <dgm:prSet/>
      <dgm:spPr/>
      <dgm:t>
        <a:bodyPr/>
        <a:lstStyle/>
        <a:p>
          <a:endParaRPr lang="en-US">
            <a:solidFill>
              <a:schemeClr val="tx1"/>
            </a:solidFill>
          </a:endParaRPr>
        </a:p>
      </dgm:t>
    </dgm:pt>
    <dgm:pt modelId="{0446E5D2-93CF-47FC-8CCD-52E7188BCA08}">
      <dgm:prSet/>
      <dgm:spPr/>
      <dgm:t>
        <a:bodyPr/>
        <a:lstStyle/>
        <a:p>
          <a:pPr rtl="0"/>
          <a:r>
            <a:rPr lang="en-GB">
              <a:solidFill>
                <a:schemeClr val="tx1"/>
              </a:solidFill>
            </a:rPr>
            <a:t>Productivity tools (MS suite, etc.) </a:t>
          </a:r>
        </a:p>
      </dgm:t>
    </dgm:pt>
    <dgm:pt modelId="{098A25D5-5481-4EBE-B0F2-63A5EBEA8B30}" type="parTrans" cxnId="{FD143E40-798A-4BDC-9A69-9E731DB1CA85}">
      <dgm:prSet/>
      <dgm:spPr/>
      <dgm:t>
        <a:bodyPr/>
        <a:lstStyle/>
        <a:p>
          <a:endParaRPr lang="en-US">
            <a:solidFill>
              <a:schemeClr val="tx1"/>
            </a:solidFill>
          </a:endParaRPr>
        </a:p>
      </dgm:t>
    </dgm:pt>
    <dgm:pt modelId="{523B46A8-CB53-42A7-9B76-D4ABA01770B4}" type="sibTrans" cxnId="{FD143E40-798A-4BDC-9A69-9E731DB1CA85}">
      <dgm:prSet/>
      <dgm:spPr/>
      <dgm:t>
        <a:bodyPr/>
        <a:lstStyle/>
        <a:p>
          <a:endParaRPr lang="en-US">
            <a:solidFill>
              <a:schemeClr val="tx1"/>
            </a:solidFill>
          </a:endParaRPr>
        </a:p>
      </dgm:t>
    </dgm:pt>
    <dgm:pt modelId="{4D28F0F2-D705-458F-9E0D-A44691268DA3}">
      <dgm:prSet/>
      <dgm:spPr/>
      <dgm:t>
        <a:bodyPr/>
        <a:lstStyle/>
        <a:p>
          <a:pPr rtl="0"/>
          <a:r>
            <a:rPr lang="en-GB">
              <a:solidFill>
                <a:schemeClr val="tx1"/>
              </a:solidFill>
            </a:rPr>
            <a:t>Unit 5-7 </a:t>
          </a:r>
        </a:p>
      </dgm:t>
    </dgm:pt>
    <dgm:pt modelId="{1F0EFA07-7C03-42A1-A6B9-79410129F9DE}" type="parTrans" cxnId="{D9927517-D7DA-4216-B815-1FD3CB9E6B95}">
      <dgm:prSet/>
      <dgm:spPr/>
      <dgm:t>
        <a:bodyPr/>
        <a:lstStyle/>
        <a:p>
          <a:endParaRPr lang="en-US">
            <a:solidFill>
              <a:schemeClr val="tx1"/>
            </a:solidFill>
          </a:endParaRPr>
        </a:p>
      </dgm:t>
    </dgm:pt>
    <dgm:pt modelId="{3ED2ED3C-569C-4BF1-ACE6-A2C394CB2719}" type="sibTrans" cxnId="{D9927517-D7DA-4216-B815-1FD3CB9E6B95}">
      <dgm:prSet/>
      <dgm:spPr/>
      <dgm:t>
        <a:bodyPr/>
        <a:lstStyle/>
        <a:p>
          <a:endParaRPr lang="en-US">
            <a:solidFill>
              <a:schemeClr val="tx1"/>
            </a:solidFill>
          </a:endParaRPr>
        </a:p>
      </dgm:t>
    </dgm:pt>
    <dgm:pt modelId="{4A6BE324-6862-45C3-9FA7-CF2E11416A9E}">
      <dgm:prSet/>
      <dgm:spPr/>
      <dgm:t>
        <a:bodyPr/>
        <a:lstStyle/>
        <a:p>
          <a:pPr rtl="0"/>
          <a:r>
            <a:rPr lang="en-GB">
              <a:solidFill>
                <a:schemeClr val="tx1"/>
              </a:solidFill>
            </a:rPr>
            <a:t>Spreadsheets (beginner, intermediate, advanced).</a:t>
          </a:r>
        </a:p>
      </dgm:t>
    </dgm:pt>
    <dgm:pt modelId="{9CFA2EFD-A614-4E5F-903B-6D23CDD483B9}" type="parTrans" cxnId="{A49DE938-64E6-4497-B148-26917174B7A0}">
      <dgm:prSet/>
      <dgm:spPr/>
      <dgm:t>
        <a:bodyPr/>
        <a:lstStyle/>
        <a:p>
          <a:endParaRPr lang="en-US">
            <a:solidFill>
              <a:schemeClr val="tx1"/>
            </a:solidFill>
          </a:endParaRPr>
        </a:p>
      </dgm:t>
    </dgm:pt>
    <dgm:pt modelId="{AAA0AB8D-D039-4AA5-9D9E-011EEFE2F782}" type="sibTrans" cxnId="{A49DE938-64E6-4497-B148-26917174B7A0}">
      <dgm:prSet/>
      <dgm:spPr/>
      <dgm:t>
        <a:bodyPr/>
        <a:lstStyle/>
        <a:p>
          <a:endParaRPr lang="en-US">
            <a:solidFill>
              <a:schemeClr val="tx1"/>
            </a:solidFill>
          </a:endParaRPr>
        </a:p>
      </dgm:t>
    </dgm:pt>
    <dgm:pt modelId="{93AB6101-5BA3-419A-9FA1-BC9FAECD3CA5}">
      <dgm:prSet/>
      <dgm:spPr/>
      <dgm:t>
        <a:bodyPr/>
        <a:lstStyle/>
        <a:p>
          <a:pPr rtl="0"/>
          <a:r>
            <a:rPr lang="en-GB">
              <a:solidFill>
                <a:schemeClr val="tx1"/>
              </a:solidFill>
            </a:rPr>
            <a:t>Unit 8</a:t>
          </a:r>
        </a:p>
      </dgm:t>
    </dgm:pt>
    <dgm:pt modelId="{303F5D1C-B381-4E17-9856-B04C5F589F1B}" type="parTrans" cxnId="{DD1F280F-9BB7-476C-BE44-2A6E68E1A2AE}">
      <dgm:prSet/>
      <dgm:spPr/>
      <dgm:t>
        <a:bodyPr/>
        <a:lstStyle/>
        <a:p>
          <a:endParaRPr lang="en-US">
            <a:solidFill>
              <a:schemeClr val="tx1"/>
            </a:solidFill>
          </a:endParaRPr>
        </a:p>
      </dgm:t>
    </dgm:pt>
    <dgm:pt modelId="{6AA73303-7C89-478A-9C18-61ABE142514C}" type="sibTrans" cxnId="{DD1F280F-9BB7-476C-BE44-2A6E68E1A2AE}">
      <dgm:prSet/>
      <dgm:spPr/>
      <dgm:t>
        <a:bodyPr/>
        <a:lstStyle/>
        <a:p>
          <a:endParaRPr lang="en-US">
            <a:solidFill>
              <a:schemeClr val="tx1"/>
            </a:solidFill>
          </a:endParaRPr>
        </a:p>
      </dgm:t>
    </dgm:pt>
    <dgm:pt modelId="{B5CE0A43-11C0-4992-98DA-92C31077556A}">
      <dgm:prSet/>
      <dgm:spPr/>
      <dgm:t>
        <a:bodyPr/>
        <a:lstStyle/>
        <a:p>
          <a:pPr rtl="0"/>
          <a:r>
            <a:rPr lang="en-GB">
              <a:solidFill>
                <a:schemeClr val="tx1"/>
              </a:solidFill>
            </a:rPr>
            <a:t>Social media </a:t>
          </a:r>
        </a:p>
      </dgm:t>
    </dgm:pt>
    <dgm:pt modelId="{93CBC5C8-50E1-4EB0-A5D3-AB21CBD26B6A}" type="parTrans" cxnId="{B7C4BB6B-4340-4C60-B0C1-C2FBB3192F6C}">
      <dgm:prSet/>
      <dgm:spPr/>
      <dgm:t>
        <a:bodyPr/>
        <a:lstStyle/>
        <a:p>
          <a:endParaRPr lang="en-US">
            <a:solidFill>
              <a:schemeClr val="tx1"/>
            </a:solidFill>
          </a:endParaRPr>
        </a:p>
      </dgm:t>
    </dgm:pt>
    <dgm:pt modelId="{B8FD9461-993B-4F12-BF1B-88933C0C83CC}" type="sibTrans" cxnId="{B7C4BB6B-4340-4C60-B0C1-C2FBB3192F6C}">
      <dgm:prSet/>
      <dgm:spPr/>
      <dgm:t>
        <a:bodyPr/>
        <a:lstStyle/>
        <a:p>
          <a:endParaRPr lang="en-US">
            <a:solidFill>
              <a:schemeClr val="tx1"/>
            </a:solidFill>
          </a:endParaRPr>
        </a:p>
      </dgm:t>
    </dgm:pt>
    <dgm:pt modelId="{DBF97460-F3CF-4A30-8DDF-7692B83CA105}">
      <dgm:prSet/>
      <dgm:spPr/>
      <dgm:t>
        <a:bodyPr/>
        <a:lstStyle/>
        <a:p>
          <a:pPr rtl="0"/>
          <a:r>
            <a:rPr lang="en-GB">
              <a:solidFill>
                <a:schemeClr val="tx1"/>
              </a:solidFill>
            </a:rPr>
            <a:t>Unit 9</a:t>
          </a:r>
        </a:p>
      </dgm:t>
    </dgm:pt>
    <dgm:pt modelId="{EC2130FD-F0CE-4C56-A7AD-51B9B92CD3C1}" type="parTrans" cxnId="{B95FB791-E13D-43B1-8A05-C0FCF3206D4B}">
      <dgm:prSet/>
      <dgm:spPr/>
      <dgm:t>
        <a:bodyPr/>
        <a:lstStyle/>
        <a:p>
          <a:endParaRPr lang="en-US">
            <a:solidFill>
              <a:schemeClr val="tx1"/>
            </a:solidFill>
          </a:endParaRPr>
        </a:p>
      </dgm:t>
    </dgm:pt>
    <dgm:pt modelId="{6C085B7B-F856-49CD-8B72-036A9862B4D2}" type="sibTrans" cxnId="{B95FB791-E13D-43B1-8A05-C0FCF3206D4B}">
      <dgm:prSet/>
      <dgm:spPr/>
      <dgm:t>
        <a:bodyPr/>
        <a:lstStyle/>
        <a:p>
          <a:endParaRPr lang="en-US">
            <a:solidFill>
              <a:schemeClr val="tx1"/>
            </a:solidFill>
          </a:endParaRPr>
        </a:p>
      </dgm:t>
    </dgm:pt>
    <dgm:pt modelId="{B793259A-667F-4D65-808D-1BB2BC8FFA82}">
      <dgm:prSet/>
      <dgm:spPr/>
      <dgm:t>
        <a:bodyPr/>
        <a:lstStyle/>
        <a:p>
          <a:pPr rtl="0"/>
          <a:r>
            <a:rPr lang="en-GB">
              <a:solidFill>
                <a:schemeClr val="tx1"/>
              </a:solidFill>
            </a:rPr>
            <a:t>Digital collaboration</a:t>
          </a:r>
        </a:p>
      </dgm:t>
    </dgm:pt>
    <dgm:pt modelId="{8686760B-FC87-4409-9DF6-4C7F3ECE63E7}" type="parTrans" cxnId="{558A9ECA-3D78-4F1D-995D-268F3C4C6C10}">
      <dgm:prSet/>
      <dgm:spPr/>
      <dgm:t>
        <a:bodyPr/>
        <a:lstStyle/>
        <a:p>
          <a:endParaRPr lang="en-US">
            <a:solidFill>
              <a:schemeClr val="tx1"/>
            </a:solidFill>
          </a:endParaRPr>
        </a:p>
      </dgm:t>
    </dgm:pt>
    <dgm:pt modelId="{378E4E2E-21C0-4BDB-9714-A5BC6F12D1A4}" type="sibTrans" cxnId="{558A9ECA-3D78-4F1D-995D-268F3C4C6C10}">
      <dgm:prSet/>
      <dgm:spPr/>
      <dgm:t>
        <a:bodyPr/>
        <a:lstStyle/>
        <a:p>
          <a:endParaRPr lang="en-US">
            <a:solidFill>
              <a:schemeClr val="tx1"/>
            </a:solidFill>
          </a:endParaRPr>
        </a:p>
      </dgm:t>
    </dgm:pt>
    <dgm:pt modelId="{26D9788D-A192-4C21-9CD9-DD52F013342B}">
      <dgm:prSet/>
      <dgm:spPr/>
      <dgm:t>
        <a:bodyPr/>
        <a:lstStyle/>
        <a:p>
          <a:pPr rtl="0"/>
          <a:r>
            <a:rPr lang="en-GB">
              <a:solidFill>
                <a:schemeClr val="tx1"/>
              </a:solidFill>
            </a:rPr>
            <a:t>Unit 10</a:t>
          </a:r>
        </a:p>
      </dgm:t>
    </dgm:pt>
    <dgm:pt modelId="{26D35B12-1001-4A49-8537-8B99BFA858AC}" type="parTrans" cxnId="{5BE976AC-80AF-40D8-BA72-23BFF2381F22}">
      <dgm:prSet/>
      <dgm:spPr/>
      <dgm:t>
        <a:bodyPr/>
        <a:lstStyle/>
        <a:p>
          <a:endParaRPr lang="en-US">
            <a:solidFill>
              <a:schemeClr val="tx1"/>
            </a:solidFill>
          </a:endParaRPr>
        </a:p>
      </dgm:t>
    </dgm:pt>
    <dgm:pt modelId="{B28D34D5-6763-4E8B-AF84-16D264320581}" type="sibTrans" cxnId="{5BE976AC-80AF-40D8-BA72-23BFF2381F22}">
      <dgm:prSet/>
      <dgm:spPr/>
      <dgm:t>
        <a:bodyPr/>
        <a:lstStyle/>
        <a:p>
          <a:endParaRPr lang="en-US">
            <a:solidFill>
              <a:schemeClr val="tx1"/>
            </a:solidFill>
          </a:endParaRPr>
        </a:p>
      </dgm:t>
    </dgm:pt>
    <dgm:pt modelId="{B06D02AA-D712-481C-B77E-6970D001AC80}">
      <dgm:prSet/>
      <dgm:spPr/>
      <dgm:t>
        <a:bodyPr/>
        <a:lstStyle/>
        <a:p>
          <a:pPr rtl="0"/>
          <a:r>
            <a:rPr lang="en-GB">
              <a:solidFill>
                <a:schemeClr val="tx1"/>
              </a:solidFill>
            </a:rPr>
            <a:t>Solving everyday problems with basic IT</a:t>
          </a:r>
        </a:p>
      </dgm:t>
    </dgm:pt>
    <dgm:pt modelId="{D3439F92-AD4E-4F86-A7B5-765846099025}" type="parTrans" cxnId="{98BC5F9B-B215-4B0D-893E-FDE15FD17016}">
      <dgm:prSet/>
      <dgm:spPr/>
      <dgm:t>
        <a:bodyPr/>
        <a:lstStyle/>
        <a:p>
          <a:endParaRPr lang="en-US">
            <a:solidFill>
              <a:schemeClr val="tx1"/>
            </a:solidFill>
          </a:endParaRPr>
        </a:p>
      </dgm:t>
    </dgm:pt>
    <dgm:pt modelId="{F290C5F3-42E2-438B-9438-83F3727DE375}" type="sibTrans" cxnId="{98BC5F9B-B215-4B0D-893E-FDE15FD17016}">
      <dgm:prSet/>
      <dgm:spPr/>
      <dgm:t>
        <a:bodyPr/>
        <a:lstStyle/>
        <a:p>
          <a:endParaRPr lang="en-US">
            <a:solidFill>
              <a:schemeClr val="tx1"/>
            </a:solidFill>
          </a:endParaRPr>
        </a:p>
      </dgm:t>
    </dgm:pt>
    <dgm:pt modelId="{CFDD0258-FF77-47C5-A342-805567ED24C7}" type="pres">
      <dgm:prSet presAssocID="{93015B0A-4728-49C5-A1E5-145B732DC3ED}" presName="diagram" presStyleCnt="0">
        <dgm:presLayoutVars>
          <dgm:dir/>
          <dgm:resizeHandles val="exact"/>
        </dgm:presLayoutVars>
      </dgm:prSet>
      <dgm:spPr/>
    </dgm:pt>
    <dgm:pt modelId="{4FAF49D8-F5AA-4EB8-94ED-CF7D880581EA}" type="pres">
      <dgm:prSet presAssocID="{5CF62043-9FF6-4191-B138-1CED00A66889}" presName="node" presStyleLbl="node1" presStyleIdx="0" presStyleCnt="7">
        <dgm:presLayoutVars>
          <dgm:bulletEnabled val="1"/>
        </dgm:presLayoutVars>
      </dgm:prSet>
      <dgm:spPr/>
    </dgm:pt>
    <dgm:pt modelId="{222C1794-A826-4FF8-A12C-F3B6B7D5C72E}" type="pres">
      <dgm:prSet presAssocID="{AF92A941-DD1D-4CD2-8980-78B7B7A3BE31}" presName="sibTrans" presStyleCnt="0"/>
      <dgm:spPr/>
    </dgm:pt>
    <dgm:pt modelId="{35072DE9-7CAC-4DDE-AF71-1CC0EF887366}" type="pres">
      <dgm:prSet presAssocID="{D08B7C70-340F-422A-AFE6-3A875A54DDDA}" presName="node" presStyleLbl="node1" presStyleIdx="1" presStyleCnt="7">
        <dgm:presLayoutVars>
          <dgm:bulletEnabled val="1"/>
        </dgm:presLayoutVars>
      </dgm:prSet>
      <dgm:spPr/>
    </dgm:pt>
    <dgm:pt modelId="{A56D93CD-25B5-4ADB-9BD8-8750C114FE82}" type="pres">
      <dgm:prSet presAssocID="{731FDAE8-56A2-4343-9C02-6BE0BD8D313D}" presName="sibTrans" presStyleCnt="0"/>
      <dgm:spPr/>
    </dgm:pt>
    <dgm:pt modelId="{9CD201B1-E36C-4D6F-B063-06AE5BFABA5E}" type="pres">
      <dgm:prSet presAssocID="{8C93AF38-0052-489C-87CF-A843441F1DE2}" presName="node" presStyleLbl="node1" presStyleIdx="2" presStyleCnt="7">
        <dgm:presLayoutVars>
          <dgm:bulletEnabled val="1"/>
        </dgm:presLayoutVars>
      </dgm:prSet>
      <dgm:spPr/>
    </dgm:pt>
    <dgm:pt modelId="{44308D05-3309-4F69-B4BE-A5FAC98EF947}" type="pres">
      <dgm:prSet presAssocID="{3FFC6FAE-4E28-47EA-9C7D-B0C23BFAA8F1}" presName="sibTrans" presStyleCnt="0"/>
      <dgm:spPr/>
    </dgm:pt>
    <dgm:pt modelId="{45118C4D-1B19-42B1-A63D-398A37EC3D7C}" type="pres">
      <dgm:prSet presAssocID="{4D28F0F2-D705-458F-9E0D-A44691268DA3}" presName="node" presStyleLbl="node1" presStyleIdx="3" presStyleCnt="7">
        <dgm:presLayoutVars>
          <dgm:bulletEnabled val="1"/>
        </dgm:presLayoutVars>
      </dgm:prSet>
      <dgm:spPr/>
    </dgm:pt>
    <dgm:pt modelId="{BD60CBD2-C2C4-4323-9165-F9A3ECCEC304}" type="pres">
      <dgm:prSet presAssocID="{3ED2ED3C-569C-4BF1-ACE6-A2C394CB2719}" presName="sibTrans" presStyleCnt="0"/>
      <dgm:spPr/>
    </dgm:pt>
    <dgm:pt modelId="{52E62833-ACE3-4E8A-8176-3FE155C1E6DC}" type="pres">
      <dgm:prSet presAssocID="{93AB6101-5BA3-419A-9FA1-BC9FAECD3CA5}" presName="node" presStyleLbl="node1" presStyleIdx="4" presStyleCnt="7">
        <dgm:presLayoutVars>
          <dgm:bulletEnabled val="1"/>
        </dgm:presLayoutVars>
      </dgm:prSet>
      <dgm:spPr/>
    </dgm:pt>
    <dgm:pt modelId="{F52A3BAA-1074-4F4D-AFAF-1D0D2B8B81E9}" type="pres">
      <dgm:prSet presAssocID="{6AA73303-7C89-478A-9C18-61ABE142514C}" presName="sibTrans" presStyleCnt="0"/>
      <dgm:spPr/>
    </dgm:pt>
    <dgm:pt modelId="{3A014524-AFFF-4D7B-B65B-A059240C0876}" type="pres">
      <dgm:prSet presAssocID="{DBF97460-F3CF-4A30-8DDF-7692B83CA105}" presName="node" presStyleLbl="node1" presStyleIdx="5" presStyleCnt="7">
        <dgm:presLayoutVars>
          <dgm:bulletEnabled val="1"/>
        </dgm:presLayoutVars>
      </dgm:prSet>
      <dgm:spPr/>
    </dgm:pt>
    <dgm:pt modelId="{D7CA5B9A-4154-4FBC-9B8E-086F9CB397DB}" type="pres">
      <dgm:prSet presAssocID="{6C085B7B-F856-49CD-8B72-036A9862B4D2}" presName="sibTrans" presStyleCnt="0"/>
      <dgm:spPr/>
    </dgm:pt>
    <dgm:pt modelId="{3B51B650-E308-472E-B0BB-DF59627F41B4}" type="pres">
      <dgm:prSet presAssocID="{26D9788D-A192-4C21-9CD9-DD52F013342B}" presName="node" presStyleLbl="node1" presStyleIdx="6" presStyleCnt="7">
        <dgm:presLayoutVars>
          <dgm:bulletEnabled val="1"/>
        </dgm:presLayoutVars>
      </dgm:prSet>
      <dgm:spPr/>
    </dgm:pt>
  </dgm:ptLst>
  <dgm:cxnLst>
    <dgm:cxn modelId="{58E9D500-EE47-407E-BC4F-424B31AA17C4}" type="presOf" srcId="{B5CE0A43-11C0-4992-98DA-92C31077556A}" destId="{52E62833-ACE3-4E8A-8176-3FE155C1E6DC}" srcOrd="0" destOrd="1" presId="urn:microsoft.com/office/officeart/2005/8/layout/default"/>
    <dgm:cxn modelId="{DD1F280F-9BB7-476C-BE44-2A6E68E1A2AE}" srcId="{93015B0A-4728-49C5-A1E5-145B732DC3ED}" destId="{93AB6101-5BA3-419A-9FA1-BC9FAECD3CA5}" srcOrd="4" destOrd="0" parTransId="{303F5D1C-B381-4E17-9856-B04C5F589F1B}" sibTransId="{6AA73303-7C89-478A-9C18-61ABE142514C}"/>
    <dgm:cxn modelId="{CA63500F-D219-4BE9-9903-DA620ECEF807}" srcId="{D08B7C70-340F-422A-AFE6-3A875A54DDDA}" destId="{994F915F-D627-4FA4-9929-F96C0B439165}" srcOrd="0" destOrd="0" parTransId="{8E06BAD8-FA07-4D26-9D67-B1CA5DCD0A2E}" sibTransId="{AC56093F-05B5-406E-A82D-75E5D64D6942}"/>
    <dgm:cxn modelId="{D9927517-D7DA-4216-B815-1FD3CB9E6B95}" srcId="{93015B0A-4728-49C5-A1E5-145B732DC3ED}" destId="{4D28F0F2-D705-458F-9E0D-A44691268DA3}" srcOrd="3" destOrd="0" parTransId="{1F0EFA07-7C03-42A1-A6B9-79410129F9DE}" sibTransId="{3ED2ED3C-569C-4BF1-ACE6-A2C394CB2719}"/>
    <dgm:cxn modelId="{CC44CC2A-7CB2-4A83-809E-6B4F38CEC5D4}" type="presOf" srcId="{0446E5D2-93CF-47FC-8CCD-52E7188BCA08}" destId="{9CD201B1-E36C-4D6F-B063-06AE5BFABA5E}" srcOrd="0" destOrd="1" presId="urn:microsoft.com/office/officeart/2005/8/layout/default"/>
    <dgm:cxn modelId="{89BFCC2F-4D4B-43CE-A404-73EBAB6A3A3C}" type="presOf" srcId="{B793259A-667F-4D65-808D-1BB2BC8FFA82}" destId="{3A014524-AFFF-4D7B-B65B-A059240C0876}" srcOrd="0" destOrd="1" presId="urn:microsoft.com/office/officeart/2005/8/layout/default"/>
    <dgm:cxn modelId="{A49DE938-64E6-4497-B148-26917174B7A0}" srcId="{4D28F0F2-D705-458F-9E0D-A44691268DA3}" destId="{4A6BE324-6862-45C3-9FA7-CF2E11416A9E}" srcOrd="0" destOrd="0" parTransId="{9CFA2EFD-A614-4E5F-903B-6D23CDD483B9}" sibTransId="{AAA0AB8D-D039-4AA5-9D9E-011EEFE2F782}"/>
    <dgm:cxn modelId="{FD143E40-798A-4BDC-9A69-9E731DB1CA85}" srcId="{8C93AF38-0052-489C-87CF-A843441F1DE2}" destId="{0446E5D2-93CF-47FC-8CCD-52E7188BCA08}" srcOrd="0" destOrd="0" parTransId="{098A25D5-5481-4EBE-B0F2-63A5EBEA8B30}" sibTransId="{523B46A8-CB53-42A7-9B76-D4ABA01770B4}"/>
    <dgm:cxn modelId="{FC949E40-FD2F-47B7-A960-F45AD62A4917}" type="presOf" srcId="{B06D02AA-D712-481C-B77E-6970D001AC80}" destId="{3B51B650-E308-472E-B0BB-DF59627F41B4}" srcOrd="0" destOrd="1" presId="urn:microsoft.com/office/officeart/2005/8/layout/default"/>
    <dgm:cxn modelId="{99E65C5C-B34E-48E6-B416-562771A36FC9}" type="presOf" srcId="{93AB6101-5BA3-419A-9FA1-BC9FAECD3CA5}" destId="{52E62833-ACE3-4E8A-8176-3FE155C1E6DC}" srcOrd="0" destOrd="0" presId="urn:microsoft.com/office/officeart/2005/8/layout/default"/>
    <dgm:cxn modelId="{14D95746-33D4-4B11-9233-E12092E63B95}" type="presOf" srcId="{994F915F-D627-4FA4-9929-F96C0B439165}" destId="{35072DE9-7CAC-4DDE-AF71-1CC0EF887366}" srcOrd="0" destOrd="1" presId="urn:microsoft.com/office/officeart/2005/8/layout/default"/>
    <dgm:cxn modelId="{B7C4BB6B-4340-4C60-B0C1-C2FBB3192F6C}" srcId="{93AB6101-5BA3-419A-9FA1-BC9FAECD3CA5}" destId="{B5CE0A43-11C0-4992-98DA-92C31077556A}" srcOrd="0" destOrd="0" parTransId="{93CBC5C8-50E1-4EB0-A5D3-AB21CBD26B6A}" sibTransId="{B8FD9461-993B-4F12-BF1B-88933C0C83CC}"/>
    <dgm:cxn modelId="{ACD14375-597F-405D-AB95-B0D438B86D86}" type="presOf" srcId="{26D9788D-A192-4C21-9CD9-DD52F013342B}" destId="{3B51B650-E308-472E-B0BB-DF59627F41B4}" srcOrd="0" destOrd="0" presId="urn:microsoft.com/office/officeart/2005/8/layout/default"/>
    <dgm:cxn modelId="{21034C8E-0F83-4257-BBDE-4C891DB860A4}" type="presOf" srcId="{DBF97460-F3CF-4A30-8DDF-7692B83CA105}" destId="{3A014524-AFFF-4D7B-B65B-A059240C0876}" srcOrd="0" destOrd="0" presId="urn:microsoft.com/office/officeart/2005/8/layout/default"/>
    <dgm:cxn modelId="{B95FB791-E13D-43B1-8A05-C0FCF3206D4B}" srcId="{93015B0A-4728-49C5-A1E5-145B732DC3ED}" destId="{DBF97460-F3CF-4A30-8DDF-7692B83CA105}" srcOrd="5" destOrd="0" parTransId="{EC2130FD-F0CE-4C56-A7AD-51B9B92CD3C1}" sibTransId="{6C085B7B-F856-49CD-8B72-036A9862B4D2}"/>
    <dgm:cxn modelId="{DB07B996-C65E-4D9A-BF01-01E19C5DF96C}" type="presOf" srcId="{4A6BE324-6862-45C3-9FA7-CF2E11416A9E}" destId="{45118C4D-1B19-42B1-A63D-398A37EC3D7C}" srcOrd="0" destOrd="1" presId="urn:microsoft.com/office/officeart/2005/8/layout/default"/>
    <dgm:cxn modelId="{98BC5F9B-B215-4B0D-893E-FDE15FD17016}" srcId="{26D9788D-A192-4C21-9CD9-DD52F013342B}" destId="{B06D02AA-D712-481C-B77E-6970D001AC80}" srcOrd="0" destOrd="0" parTransId="{D3439F92-AD4E-4F86-A7B5-765846099025}" sibTransId="{F290C5F3-42E2-438B-9438-83F3727DE375}"/>
    <dgm:cxn modelId="{E3E0609E-B057-42FD-AA69-A3BA97B4B9EA}" type="presOf" srcId="{D08B7C70-340F-422A-AFE6-3A875A54DDDA}" destId="{35072DE9-7CAC-4DDE-AF71-1CC0EF887366}" srcOrd="0" destOrd="0" presId="urn:microsoft.com/office/officeart/2005/8/layout/default"/>
    <dgm:cxn modelId="{471752A5-679E-420A-8602-9116B6E9F723}" type="presOf" srcId="{3F41B0B1-166E-4DF1-A6A3-F0BFD5E8D3A8}" destId="{4FAF49D8-F5AA-4EB8-94ED-CF7D880581EA}" srcOrd="0" destOrd="1" presId="urn:microsoft.com/office/officeart/2005/8/layout/default"/>
    <dgm:cxn modelId="{5BE976AC-80AF-40D8-BA72-23BFF2381F22}" srcId="{93015B0A-4728-49C5-A1E5-145B732DC3ED}" destId="{26D9788D-A192-4C21-9CD9-DD52F013342B}" srcOrd="6" destOrd="0" parTransId="{26D35B12-1001-4A49-8537-8B99BFA858AC}" sibTransId="{B28D34D5-6763-4E8B-AF84-16D264320581}"/>
    <dgm:cxn modelId="{0AEFB8BD-EA1A-430A-839D-227DA88BF0B7}" srcId="{93015B0A-4728-49C5-A1E5-145B732DC3ED}" destId="{D08B7C70-340F-422A-AFE6-3A875A54DDDA}" srcOrd="1" destOrd="0" parTransId="{4AD90F44-D6B6-4B09-8F8C-87A29D446955}" sibTransId="{731FDAE8-56A2-4343-9C02-6BE0BD8D313D}"/>
    <dgm:cxn modelId="{558A9ECA-3D78-4F1D-995D-268F3C4C6C10}" srcId="{DBF97460-F3CF-4A30-8DDF-7692B83CA105}" destId="{B793259A-667F-4D65-808D-1BB2BC8FFA82}" srcOrd="0" destOrd="0" parTransId="{8686760B-FC87-4409-9DF6-4C7F3ECE63E7}" sibTransId="{378E4E2E-21C0-4BDB-9714-A5BC6F12D1A4}"/>
    <dgm:cxn modelId="{7A7C59CC-1350-41AC-9007-670C1CB4E89F}" type="presOf" srcId="{8C93AF38-0052-489C-87CF-A843441F1DE2}" destId="{9CD201B1-E36C-4D6F-B063-06AE5BFABA5E}" srcOrd="0" destOrd="0" presId="urn:microsoft.com/office/officeart/2005/8/layout/default"/>
    <dgm:cxn modelId="{7772E1CC-2E5E-40F9-BAE6-A8CAB0930D3D}" srcId="{93015B0A-4728-49C5-A1E5-145B732DC3ED}" destId="{8C93AF38-0052-489C-87CF-A843441F1DE2}" srcOrd="2" destOrd="0" parTransId="{3A8EFCED-B4F2-466C-8239-185030BE4BD7}" sibTransId="{3FFC6FAE-4E28-47EA-9C7D-B0C23BFAA8F1}"/>
    <dgm:cxn modelId="{838D99D5-916C-4BAF-9781-4451E4624CA6}" type="presOf" srcId="{5CF62043-9FF6-4191-B138-1CED00A66889}" destId="{4FAF49D8-F5AA-4EB8-94ED-CF7D880581EA}" srcOrd="0" destOrd="0" presId="urn:microsoft.com/office/officeart/2005/8/layout/default"/>
    <dgm:cxn modelId="{06345FE6-B4E8-46FB-BB8E-E98640357DC0}" type="presOf" srcId="{4D28F0F2-D705-458F-9E0D-A44691268DA3}" destId="{45118C4D-1B19-42B1-A63D-398A37EC3D7C}" srcOrd="0" destOrd="0" presId="urn:microsoft.com/office/officeart/2005/8/layout/default"/>
    <dgm:cxn modelId="{2B1CEFED-0F93-4F4E-B0FA-3B7D40D5F82C}" srcId="{5CF62043-9FF6-4191-B138-1CED00A66889}" destId="{3F41B0B1-166E-4DF1-A6A3-F0BFD5E8D3A8}" srcOrd="0" destOrd="0" parTransId="{59504445-A55C-4F80-9308-F30C6759DEB5}" sibTransId="{BF80AC89-A812-44A7-87E0-6A02C982D782}"/>
    <dgm:cxn modelId="{0E11E7F4-045F-4124-B663-9D19BB64EE6A}" srcId="{93015B0A-4728-49C5-A1E5-145B732DC3ED}" destId="{5CF62043-9FF6-4191-B138-1CED00A66889}" srcOrd="0" destOrd="0" parTransId="{B4E6B0D1-04B3-4C6A-A78F-1240318385D2}" sibTransId="{AF92A941-DD1D-4CD2-8980-78B7B7A3BE31}"/>
    <dgm:cxn modelId="{89236DF8-67F4-47C0-BE5E-E454386813BA}" type="presOf" srcId="{93015B0A-4728-49C5-A1E5-145B732DC3ED}" destId="{CFDD0258-FF77-47C5-A342-805567ED24C7}" srcOrd="0" destOrd="0" presId="urn:microsoft.com/office/officeart/2005/8/layout/default"/>
    <dgm:cxn modelId="{D7CCA594-2F72-4AD6-AF17-50FC800F3AB7}" type="presParOf" srcId="{CFDD0258-FF77-47C5-A342-805567ED24C7}" destId="{4FAF49D8-F5AA-4EB8-94ED-CF7D880581EA}" srcOrd="0" destOrd="0" presId="urn:microsoft.com/office/officeart/2005/8/layout/default"/>
    <dgm:cxn modelId="{6D31A1CA-2CF1-438A-8B62-6373F6457F49}" type="presParOf" srcId="{CFDD0258-FF77-47C5-A342-805567ED24C7}" destId="{222C1794-A826-4FF8-A12C-F3B6B7D5C72E}" srcOrd="1" destOrd="0" presId="urn:microsoft.com/office/officeart/2005/8/layout/default"/>
    <dgm:cxn modelId="{EA4B01BC-44F6-4B35-AD92-8FAF3959270B}" type="presParOf" srcId="{CFDD0258-FF77-47C5-A342-805567ED24C7}" destId="{35072DE9-7CAC-4DDE-AF71-1CC0EF887366}" srcOrd="2" destOrd="0" presId="urn:microsoft.com/office/officeart/2005/8/layout/default"/>
    <dgm:cxn modelId="{6EB50509-DCA4-4618-BA08-3AA6E92EF034}" type="presParOf" srcId="{CFDD0258-FF77-47C5-A342-805567ED24C7}" destId="{A56D93CD-25B5-4ADB-9BD8-8750C114FE82}" srcOrd="3" destOrd="0" presId="urn:microsoft.com/office/officeart/2005/8/layout/default"/>
    <dgm:cxn modelId="{1FFE699D-6E61-4CF0-A936-220DD960DD1A}" type="presParOf" srcId="{CFDD0258-FF77-47C5-A342-805567ED24C7}" destId="{9CD201B1-E36C-4D6F-B063-06AE5BFABA5E}" srcOrd="4" destOrd="0" presId="urn:microsoft.com/office/officeart/2005/8/layout/default"/>
    <dgm:cxn modelId="{B4CA2B01-AB47-4FF7-B248-FDF77AFECD26}" type="presParOf" srcId="{CFDD0258-FF77-47C5-A342-805567ED24C7}" destId="{44308D05-3309-4F69-B4BE-A5FAC98EF947}" srcOrd="5" destOrd="0" presId="urn:microsoft.com/office/officeart/2005/8/layout/default"/>
    <dgm:cxn modelId="{C8F3CE9B-DBF7-4007-91B9-C6BC690EF06D}" type="presParOf" srcId="{CFDD0258-FF77-47C5-A342-805567ED24C7}" destId="{45118C4D-1B19-42B1-A63D-398A37EC3D7C}" srcOrd="6" destOrd="0" presId="urn:microsoft.com/office/officeart/2005/8/layout/default"/>
    <dgm:cxn modelId="{4B685B1A-3304-45DC-A95B-4CBC74B25FA9}" type="presParOf" srcId="{CFDD0258-FF77-47C5-A342-805567ED24C7}" destId="{BD60CBD2-C2C4-4323-9165-F9A3ECCEC304}" srcOrd="7" destOrd="0" presId="urn:microsoft.com/office/officeart/2005/8/layout/default"/>
    <dgm:cxn modelId="{A08E1C8D-F2BD-4E72-81A9-6F40F2A23F71}" type="presParOf" srcId="{CFDD0258-FF77-47C5-A342-805567ED24C7}" destId="{52E62833-ACE3-4E8A-8176-3FE155C1E6DC}" srcOrd="8" destOrd="0" presId="urn:microsoft.com/office/officeart/2005/8/layout/default"/>
    <dgm:cxn modelId="{DF4D69EE-F77C-4EDA-B128-D5EEB8A1D0FC}" type="presParOf" srcId="{CFDD0258-FF77-47C5-A342-805567ED24C7}" destId="{F52A3BAA-1074-4F4D-AFAF-1D0D2B8B81E9}" srcOrd="9" destOrd="0" presId="urn:microsoft.com/office/officeart/2005/8/layout/default"/>
    <dgm:cxn modelId="{30A10937-7EAC-4D8C-B5CE-D5C2625C7AE9}" type="presParOf" srcId="{CFDD0258-FF77-47C5-A342-805567ED24C7}" destId="{3A014524-AFFF-4D7B-B65B-A059240C0876}" srcOrd="10" destOrd="0" presId="urn:microsoft.com/office/officeart/2005/8/layout/default"/>
    <dgm:cxn modelId="{B0BFAA58-6761-49AA-B193-B0404D5A818B}" type="presParOf" srcId="{CFDD0258-FF77-47C5-A342-805567ED24C7}" destId="{D7CA5B9A-4154-4FBC-9B8E-086F9CB397DB}" srcOrd="11" destOrd="0" presId="urn:microsoft.com/office/officeart/2005/8/layout/default"/>
    <dgm:cxn modelId="{2D73F5F1-C397-4DA8-9BEA-282097B23AFC}" type="presParOf" srcId="{CFDD0258-FF77-47C5-A342-805567ED24C7}" destId="{3B51B650-E308-472E-B0BB-DF59627F41B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A14A27F-E97A-4ACF-9AFB-9020BBB1A41D}" type="doc">
      <dgm:prSet loTypeId="urn:microsoft.com/office/officeart/2005/8/layout/default" loCatId="list" qsTypeId="urn:microsoft.com/office/officeart/2005/8/quickstyle/3d1" qsCatId="3D" csTypeId="urn:microsoft.com/office/officeart/2005/8/colors/colorful1" csCatId="colorful"/>
      <dgm:spPr/>
      <dgm:t>
        <a:bodyPr/>
        <a:lstStyle/>
        <a:p>
          <a:endParaRPr lang="en-US"/>
        </a:p>
      </dgm:t>
    </dgm:pt>
    <dgm:pt modelId="{1B17E612-3E4F-4AB8-9E53-292F3F2AEC86}">
      <dgm:prSet/>
      <dgm:spPr/>
      <dgm:t>
        <a:bodyPr/>
        <a:lstStyle/>
        <a:p>
          <a:pPr rtl="0"/>
          <a:r>
            <a:rPr lang="en-GB" dirty="0">
              <a:solidFill>
                <a:schemeClr val="tx1"/>
              </a:solidFill>
            </a:rPr>
            <a:t>Unit 1 </a:t>
          </a:r>
        </a:p>
      </dgm:t>
    </dgm:pt>
    <dgm:pt modelId="{C29A22DD-FB34-4D83-ACAF-DC696E630D63}" type="parTrans" cxnId="{43EAB722-902E-4C1F-BB90-CAF71EC6DDE5}">
      <dgm:prSet/>
      <dgm:spPr/>
      <dgm:t>
        <a:bodyPr/>
        <a:lstStyle/>
        <a:p>
          <a:endParaRPr lang="en-US">
            <a:solidFill>
              <a:schemeClr val="tx1"/>
            </a:solidFill>
          </a:endParaRPr>
        </a:p>
      </dgm:t>
    </dgm:pt>
    <dgm:pt modelId="{53276D50-9862-4E1E-AF74-E7873477C829}" type="sibTrans" cxnId="{43EAB722-902E-4C1F-BB90-CAF71EC6DDE5}">
      <dgm:prSet/>
      <dgm:spPr/>
      <dgm:t>
        <a:bodyPr/>
        <a:lstStyle/>
        <a:p>
          <a:endParaRPr lang="en-US">
            <a:solidFill>
              <a:schemeClr val="tx1"/>
            </a:solidFill>
          </a:endParaRPr>
        </a:p>
      </dgm:t>
    </dgm:pt>
    <dgm:pt modelId="{54D51DCA-53FC-4F8A-A2C0-FA0012BAC564}">
      <dgm:prSet/>
      <dgm:spPr/>
      <dgm:t>
        <a:bodyPr/>
        <a:lstStyle/>
        <a:p>
          <a:pPr rtl="0"/>
          <a:r>
            <a:rPr lang="en-GB">
              <a:solidFill>
                <a:schemeClr val="tx1"/>
              </a:solidFill>
            </a:rPr>
            <a:t>Introduction to research approaches</a:t>
          </a:r>
        </a:p>
      </dgm:t>
    </dgm:pt>
    <dgm:pt modelId="{5708143E-151D-4624-9535-5109A44B421D}" type="parTrans" cxnId="{66B77015-A99A-4474-943A-27B066FA5E15}">
      <dgm:prSet/>
      <dgm:spPr/>
      <dgm:t>
        <a:bodyPr/>
        <a:lstStyle/>
        <a:p>
          <a:endParaRPr lang="en-US">
            <a:solidFill>
              <a:schemeClr val="tx1"/>
            </a:solidFill>
          </a:endParaRPr>
        </a:p>
      </dgm:t>
    </dgm:pt>
    <dgm:pt modelId="{9A846309-C292-4FA7-8859-ADD242EE3A43}" type="sibTrans" cxnId="{66B77015-A99A-4474-943A-27B066FA5E15}">
      <dgm:prSet/>
      <dgm:spPr/>
      <dgm:t>
        <a:bodyPr/>
        <a:lstStyle/>
        <a:p>
          <a:endParaRPr lang="en-US">
            <a:solidFill>
              <a:schemeClr val="tx1"/>
            </a:solidFill>
          </a:endParaRPr>
        </a:p>
      </dgm:t>
    </dgm:pt>
    <dgm:pt modelId="{F8BFF78B-4C44-4165-800C-AB6D84DD29D7}">
      <dgm:prSet/>
      <dgm:spPr/>
      <dgm:t>
        <a:bodyPr/>
        <a:lstStyle/>
        <a:p>
          <a:pPr rtl="0"/>
          <a:r>
            <a:rPr lang="en-GB">
              <a:solidFill>
                <a:schemeClr val="tx1"/>
              </a:solidFill>
            </a:rPr>
            <a:t>Unit 2</a:t>
          </a:r>
        </a:p>
      </dgm:t>
    </dgm:pt>
    <dgm:pt modelId="{33BE9F3B-C960-42A0-B856-1E23596D58FA}" type="parTrans" cxnId="{D9B7F5C5-9F19-4147-B58C-6B55C8ED7C84}">
      <dgm:prSet/>
      <dgm:spPr/>
      <dgm:t>
        <a:bodyPr/>
        <a:lstStyle/>
        <a:p>
          <a:endParaRPr lang="en-US">
            <a:solidFill>
              <a:schemeClr val="tx1"/>
            </a:solidFill>
          </a:endParaRPr>
        </a:p>
      </dgm:t>
    </dgm:pt>
    <dgm:pt modelId="{FD75CFB5-2009-4E0E-B9B1-CDD4AF2512F1}" type="sibTrans" cxnId="{D9B7F5C5-9F19-4147-B58C-6B55C8ED7C84}">
      <dgm:prSet/>
      <dgm:spPr/>
      <dgm:t>
        <a:bodyPr/>
        <a:lstStyle/>
        <a:p>
          <a:endParaRPr lang="en-US">
            <a:solidFill>
              <a:schemeClr val="tx1"/>
            </a:solidFill>
          </a:endParaRPr>
        </a:p>
      </dgm:t>
    </dgm:pt>
    <dgm:pt modelId="{34491A1C-F8A1-4BBF-87E1-72551D6DF380}">
      <dgm:prSet/>
      <dgm:spPr/>
      <dgm:t>
        <a:bodyPr/>
        <a:lstStyle/>
        <a:p>
          <a:pPr rtl="0"/>
          <a:r>
            <a:rPr lang="en-GB">
              <a:solidFill>
                <a:schemeClr val="tx1"/>
              </a:solidFill>
            </a:rPr>
            <a:t>Research best practices</a:t>
          </a:r>
        </a:p>
      </dgm:t>
    </dgm:pt>
    <dgm:pt modelId="{CAAC2EB2-AAA6-4821-AF3A-B580601B93C6}" type="parTrans" cxnId="{C28730EA-DA0B-41E1-866A-9524DDF1A079}">
      <dgm:prSet/>
      <dgm:spPr/>
      <dgm:t>
        <a:bodyPr/>
        <a:lstStyle/>
        <a:p>
          <a:endParaRPr lang="en-US">
            <a:solidFill>
              <a:schemeClr val="tx1"/>
            </a:solidFill>
          </a:endParaRPr>
        </a:p>
      </dgm:t>
    </dgm:pt>
    <dgm:pt modelId="{B7410A24-E27A-4E58-8EB7-58E7C4AB67E5}" type="sibTrans" cxnId="{C28730EA-DA0B-41E1-866A-9524DDF1A079}">
      <dgm:prSet/>
      <dgm:spPr/>
      <dgm:t>
        <a:bodyPr/>
        <a:lstStyle/>
        <a:p>
          <a:endParaRPr lang="en-US">
            <a:solidFill>
              <a:schemeClr val="tx1"/>
            </a:solidFill>
          </a:endParaRPr>
        </a:p>
      </dgm:t>
    </dgm:pt>
    <dgm:pt modelId="{A242F759-D08C-424E-BF00-30FE4DAA7221}">
      <dgm:prSet/>
      <dgm:spPr/>
      <dgm:t>
        <a:bodyPr/>
        <a:lstStyle/>
        <a:p>
          <a:pPr rtl="0"/>
          <a:r>
            <a:rPr lang="en-GB">
              <a:solidFill>
                <a:schemeClr val="tx1"/>
              </a:solidFill>
            </a:rPr>
            <a:t>Unit 3</a:t>
          </a:r>
        </a:p>
      </dgm:t>
    </dgm:pt>
    <dgm:pt modelId="{C50DC6FE-696F-4EA7-A7E5-A46D8C260405}" type="parTrans" cxnId="{FD74C704-61BF-448C-AFCE-21E2CD5046CA}">
      <dgm:prSet/>
      <dgm:spPr/>
      <dgm:t>
        <a:bodyPr/>
        <a:lstStyle/>
        <a:p>
          <a:endParaRPr lang="en-US">
            <a:solidFill>
              <a:schemeClr val="tx1"/>
            </a:solidFill>
          </a:endParaRPr>
        </a:p>
      </dgm:t>
    </dgm:pt>
    <dgm:pt modelId="{04F71F7A-7438-4D27-83F9-9B8F7BB4BB95}" type="sibTrans" cxnId="{FD74C704-61BF-448C-AFCE-21E2CD5046CA}">
      <dgm:prSet/>
      <dgm:spPr/>
      <dgm:t>
        <a:bodyPr/>
        <a:lstStyle/>
        <a:p>
          <a:endParaRPr lang="en-US">
            <a:solidFill>
              <a:schemeClr val="tx1"/>
            </a:solidFill>
          </a:endParaRPr>
        </a:p>
      </dgm:t>
    </dgm:pt>
    <dgm:pt modelId="{74F84D0E-1C27-4E5E-BA55-19D42EC19807}">
      <dgm:prSet/>
      <dgm:spPr/>
      <dgm:t>
        <a:bodyPr/>
        <a:lstStyle/>
        <a:p>
          <a:pPr rtl="0"/>
          <a:r>
            <a:rPr lang="en-GB">
              <a:solidFill>
                <a:schemeClr val="tx1"/>
              </a:solidFill>
            </a:rPr>
            <a:t>Planning a research project</a:t>
          </a:r>
        </a:p>
      </dgm:t>
    </dgm:pt>
    <dgm:pt modelId="{14FBFC68-8ECA-403F-9955-AF0BF3A415FC}" type="parTrans" cxnId="{FE552147-409A-45AB-9436-515F4230938D}">
      <dgm:prSet/>
      <dgm:spPr/>
      <dgm:t>
        <a:bodyPr/>
        <a:lstStyle/>
        <a:p>
          <a:endParaRPr lang="en-US">
            <a:solidFill>
              <a:schemeClr val="tx1"/>
            </a:solidFill>
          </a:endParaRPr>
        </a:p>
      </dgm:t>
    </dgm:pt>
    <dgm:pt modelId="{7AE52D9A-7E6B-45D9-9224-CD895E504F54}" type="sibTrans" cxnId="{FE552147-409A-45AB-9436-515F4230938D}">
      <dgm:prSet/>
      <dgm:spPr/>
      <dgm:t>
        <a:bodyPr/>
        <a:lstStyle/>
        <a:p>
          <a:endParaRPr lang="en-US">
            <a:solidFill>
              <a:schemeClr val="tx1"/>
            </a:solidFill>
          </a:endParaRPr>
        </a:p>
      </dgm:t>
    </dgm:pt>
    <dgm:pt modelId="{9074913F-D01D-42B8-90AE-C0D5244B8F89}">
      <dgm:prSet/>
      <dgm:spPr/>
      <dgm:t>
        <a:bodyPr/>
        <a:lstStyle/>
        <a:p>
          <a:pPr rtl="0"/>
          <a:r>
            <a:rPr lang="en-GB">
              <a:solidFill>
                <a:schemeClr val="tx1"/>
              </a:solidFill>
            </a:rPr>
            <a:t>Unit 4</a:t>
          </a:r>
        </a:p>
      </dgm:t>
    </dgm:pt>
    <dgm:pt modelId="{CF782866-F794-4220-8FA8-52C0CBF69768}" type="parTrans" cxnId="{EBBE3E79-5438-4173-A454-4CED384C3CE0}">
      <dgm:prSet/>
      <dgm:spPr/>
      <dgm:t>
        <a:bodyPr/>
        <a:lstStyle/>
        <a:p>
          <a:endParaRPr lang="en-US">
            <a:solidFill>
              <a:schemeClr val="tx1"/>
            </a:solidFill>
          </a:endParaRPr>
        </a:p>
      </dgm:t>
    </dgm:pt>
    <dgm:pt modelId="{5C208761-8DE4-48E6-999E-3EFCF0ACD5F9}" type="sibTrans" cxnId="{EBBE3E79-5438-4173-A454-4CED384C3CE0}">
      <dgm:prSet/>
      <dgm:spPr/>
      <dgm:t>
        <a:bodyPr/>
        <a:lstStyle/>
        <a:p>
          <a:endParaRPr lang="en-US">
            <a:solidFill>
              <a:schemeClr val="tx1"/>
            </a:solidFill>
          </a:endParaRPr>
        </a:p>
      </dgm:t>
    </dgm:pt>
    <dgm:pt modelId="{D4542707-007A-4321-8305-5559206AF4C0}">
      <dgm:prSet/>
      <dgm:spPr/>
      <dgm:t>
        <a:bodyPr/>
        <a:lstStyle/>
        <a:p>
          <a:pPr rtl="0"/>
          <a:r>
            <a:rPr lang="en-GB">
              <a:solidFill>
                <a:schemeClr val="tx1"/>
              </a:solidFill>
            </a:rPr>
            <a:t>Laying the groundwork </a:t>
          </a:r>
        </a:p>
      </dgm:t>
    </dgm:pt>
    <dgm:pt modelId="{C7E0EE59-6CA7-48F6-990D-003BA535BBE7}" type="parTrans" cxnId="{AEB4615F-4CEC-42C5-9DE7-E18FE30DD29C}">
      <dgm:prSet/>
      <dgm:spPr/>
      <dgm:t>
        <a:bodyPr/>
        <a:lstStyle/>
        <a:p>
          <a:endParaRPr lang="en-US">
            <a:solidFill>
              <a:schemeClr val="tx1"/>
            </a:solidFill>
          </a:endParaRPr>
        </a:p>
      </dgm:t>
    </dgm:pt>
    <dgm:pt modelId="{B680B8FD-40A2-4365-8FEA-89ACBEB96B06}" type="sibTrans" cxnId="{AEB4615F-4CEC-42C5-9DE7-E18FE30DD29C}">
      <dgm:prSet/>
      <dgm:spPr/>
      <dgm:t>
        <a:bodyPr/>
        <a:lstStyle/>
        <a:p>
          <a:endParaRPr lang="en-US">
            <a:solidFill>
              <a:schemeClr val="tx1"/>
            </a:solidFill>
          </a:endParaRPr>
        </a:p>
      </dgm:t>
    </dgm:pt>
    <dgm:pt modelId="{831381C7-CF08-4AF3-BBB9-904489550004}">
      <dgm:prSet/>
      <dgm:spPr/>
      <dgm:t>
        <a:bodyPr/>
        <a:lstStyle/>
        <a:p>
          <a:pPr rtl="0"/>
          <a:r>
            <a:rPr lang="en-GB">
              <a:solidFill>
                <a:schemeClr val="tx1"/>
              </a:solidFill>
            </a:rPr>
            <a:t>Unit 4 &amp; 5</a:t>
          </a:r>
        </a:p>
      </dgm:t>
    </dgm:pt>
    <dgm:pt modelId="{6A0617B2-577E-443A-922E-FF1E0306C170}" type="parTrans" cxnId="{0036C845-13EF-466E-BB6E-B77A48B198CC}">
      <dgm:prSet/>
      <dgm:spPr/>
      <dgm:t>
        <a:bodyPr/>
        <a:lstStyle/>
        <a:p>
          <a:endParaRPr lang="en-US">
            <a:solidFill>
              <a:schemeClr val="tx1"/>
            </a:solidFill>
          </a:endParaRPr>
        </a:p>
      </dgm:t>
    </dgm:pt>
    <dgm:pt modelId="{95BB7A94-8136-441D-A27B-ED87948682C0}" type="sibTrans" cxnId="{0036C845-13EF-466E-BB6E-B77A48B198CC}">
      <dgm:prSet/>
      <dgm:spPr/>
      <dgm:t>
        <a:bodyPr/>
        <a:lstStyle/>
        <a:p>
          <a:endParaRPr lang="en-US">
            <a:solidFill>
              <a:schemeClr val="tx1"/>
            </a:solidFill>
          </a:endParaRPr>
        </a:p>
      </dgm:t>
    </dgm:pt>
    <dgm:pt modelId="{82B942CB-4100-4C3E-B109-17C634423775}">
      <dgm:prSet/>
      <dgm:spPr/>
      <dgm:t>
        <a:bodyPr/>
        <a:lstStyle/>
        <a:p>
          <a:pPr rtl="0"/>
          <a:r>
            <a:rPr lang="en-GB">
              <a:solidFill>
                <a:schemeClr val="tx1"/>
              </a:solidFill>
            </a:rPr>
            <a:t>Methods for collecting or acquiring data</a:t>
          </a:r>
        </a:p>
      </dgm:t>
    </dgm:pt>
    <dgm:pt modelId="{64290B93-A357-443A-8C74-F2733794F821}" type="parTrans" cxnId="{96E3CC78-1E0E-4F3B-BA75-1D1D04FF87E2}">
      <dgm:prSet/>
      <dgm:spPr/>
      <dgm:t>
        <a:bodyPr/>
        <a:lstStyle/>
        <a:p>
          <a:endParaRPr lang="en-US">
            <a:solidFill>
              <a:schemeClr val="tx1"/>
            </a:solidFill>
          </a:endParaRPr>
        </a:p>
      </dgm:t>
    </dgm:pt>
    <dgm:pt modelId="{C9860131-5C7A-484B-AB2B-CCAB3B24B396}" type="sibTrans" cxnId="{96E3CC78-1E0E-4F3B-BA75-1D1D04FF87E2}">
      <dgm:prSet/>
      <dgm:spPr/>
      <dgm:t>
        <a:bodyPr/>
        <a:lstStyle/>
        <a:p>
          <a:endParaRPr lang="en-US">
            <a:solidFill>
              <a:schemeClr val="tx1"/>
            </a:solidFill>
          </a:endParaRPr>
        </a:p>
      </dgm:t>
    </dgm:pt>
    <dgm:pt modelId="{113CD9C3-575D-4DD3-ACF2-907D7E0146D0}">
      <dgm:prSet/>
      <dgm:spPr/>
      <dgm:t>
        <a:bodyPr/>
        <a:lstStyle/>
        <a:p>
          <a:pPr rtl="0"/>
          <a:r>
            <a:rPr lang="en-GB">
              <a:solidFill>
                <a:schemeClr val="tx1"/>
              </a:solidFill>
            </a:rPr>
            <a:t>Unit 6</a:t>
          </a:r>
        </a:p>
      </dgm:t>
    </dgm:pt>
    <dgm:pt modelId="{2162D0D8-F7D2-411D-976D-5E4F71DECA62}" type="parTrans" cxnId="{C1732B72-B16A-472B-AFF1-31C755705C20}">
      <dgm:prSet/>
      <dgm:spPr/>
      <dgm:t>
        <a:bodyPr/>
        <a:lstStyle/>
        <a:p>
          <a:endParaRPr lang="en-US">
            <a:solidFill>
              <a:schemeClr val="tx1"/>
            </a:solidFill>
          </a:endParaRPr>
        </a:p>
      </dgm:t>
    </dgm:pt>
    <dgm:pt modelId="{363C5F1F-CCDB-4B43-9C24-6FFABA77ABAF}" type="sibTrans" cxnId="{C1732B72-B16A-472B-AFF1-31C755705C20}">
      <dgm:prSet/>
      <dgm:spPr/>
      <dgm:t>
        <a:bodyPr/>
        <a:lstStyle/>
        <a:p>
          <a:endParaRPr lang="en-US">
            <a:solidFill>
              <a:schemeClr val="tx1"/>
            </a:solidFill>
          </a:endParaRPr>
        </a:p>
      </dgm:t>
    </dgm:pt>
    <dgm:pt modelId="{69B65096-9AAF-4686-A29B-D6421156AB49}">
      <dgm:prSet/>
      <dgm:spPr/>
      <dgm:t>
        <a:bodyPr/>
        <a:lstStyle/>
        <a:p>
          <a:pPr rtl="0"/>
          <a:r>
            <a:rPr lang="en-GB">
              <a:solidFill>
                <a:schemeClr val="tx1"/>
              </a:solidFill>
            </a:rPr>
            <a:t>Methods for testing hypotheses using data</a:t>
          </a:r>
        </a:p>
      </dgm:t>
    </dgm:pt>
    <dgm:pt modelId="{7E946ED3-7E77-4A76-8133-224BF8B0FC0B}" type="parTrans" cxnId="{ECFDBC9E-C124-42CA-96B5-CE8C8B76515B}">
      <dgm:prSet/>
      <dgm:spPr/>
      <dgm:t>
        <a:bodyPr/>
        <a:lstStyle/>
        <a:p>
          <a:endParaRPr lang="en-US">
            <a:solidFill>
              <a:schemeClr val="tx1"/>
            </a:solidFill>
          </a:endParaRPr>
        </a:p>
      </dgm:t>
    </dgm:pt>
    <dgm:pt modelId="{328D6F18-0320-4622-99BA-FDAF488E4620}" type="sibTrans" cxnId="{ECFDBC9E-C124-42CA-96B5-CE8C8B76515B}">
      <dgm:prSet/>
      <dgm:spPr/>
      <dgm:t>
        <a:bodyPr/>
        <a:lstStyle/>
        <a:p>
          <a:endParaRPr lang="en-US">
            <a:solidFill>
              <a:schemeClr val="tx1"/>
            </a:solidFill>
          </a:endParaRPr>
        </a:p>
      </dgm:t>
    </dgm:pt>
    <dgm:pt modelId="{E1768762-3B3A-431D-933A-49960056CD78}">
      <dgm:prSet/>
      <dgm:spPr/>
      <dgm:t>
        <a:bodyPr/>
        <a:lstStyle/>
        <a:p>
          <a:pPr rtl="0"/>
          <a:r>
            <a:rPr lang="en-GB">
              <a:solidFill>
                <a:schemeClr val="tx1"/>
              </a:solidFill>
            </a:rPr>
            <a:t>Unit 7 &amp; 8</a:t>
          </a:r>
        </a:p>
      </dgm:t>
    </dgm:pt>
    <dgm:pt modelId="{9A87040E-6217-4648-956C-892082F1D21C}" type="parTrans" cxnId="{6F7BF898-C6D5-42E3-9B4A-5DC5A03845B9}">
      <dgm:prSet/>
      <dgm:spPr/>
      <dgm:t>
        <a:bodyPr/>
        <a:lstStyle/>
        <a:p>
          <a:endParaRPr lang="en-US">
            <a:solidFill>
              <a:schemeClr val="tx1"/>
            </a:solidFill>
          </a:endParaRPr>
        </a:p>
      </dgm:t>
    </dgm:pt>
    <dgm:pt modelId="{46397CD3-4449-45C5-B1FC-AE7F85AD7585}" type="sibTrans" cxnId="{6F7BF898-C6D5-42E3-9B4A-5DC5A03845B9}">
      <dgm:prSet/>
      <dgm:spPr/>
      <dgm:t>
        <a:bodyPr/>
        <a:lstStyle/>
        <a:p>
          <a:endParaRPr lang="en-US">
            <a:solidFill>
              <a:schemeClr val="tx1"/>
            </a:solidFill>
          </a:endParaRPr>
        </a:p>
      </dgm:t>
    </dgm:pt>
    <dgm:pt modelId="{38B6AA9C-C914-4CD9-ACE9-05DE937874AC}">
      <dgm:prSet/>
      <dgm:spPr/>
      <dgm:t>
        <a:bodyPr/>
        <a:lstStyle/>
        <a:p>
          <a:pPr rtl="0"/>
          <a:r>
            <a:rPr lang="en-GB">
              <a:solidFill>
                <a:schemeClr val="tx1"/>
              </a:solidFill>
            </a:rPr>
            <a:t>Reporting methods and results (business reports &amp; academic papers). </a:t>
          </a:r>
        </a:p>
      </dgm:t>
    </dgm:pt>
    <dgm:pt modelId="{DED212A6-E233-4575-85CF-481B33439C04}" type="parTrans" cxnId="{3654E606-57A6-4334-8917-66D0389F7D3C}">
      <dgm:prSet/>
      <dgm:spPr/>
      <dgm:t>
        <a:bodyPr/>
        <a:lstStyle/>
        <a:p>
          <a:endParaRPr lang="en-US">
            <a:solidFill>
              <a:schemeClr val="tx1"/>
            </a:solidFill>
          </a:endParaRPr>
        </a:p>
      </dgm:t>
    </dgm:pt>
    <dgm:pt modelId="{3C54F870-B5C6-4B2A-B661-E8DF74B103C1}" type="sibTrans" cxnId="{3654E606-57A6-4334-8917-66D0389F7D3C}">
      <dgm:prSet/>
      <dgm:spPr/>
      <dgm:t>
        <a:bodyPr/>
        <a:lstStyle/>
        <a:p>
          <a:endParaRPr lang="en-US">
            <a:solidFill>
              <a:schemeClr val="tx1"/>
            </a:solidFill>
          </a:endParaRPr>
        </a:p>
      </dgm:t>
    </dgm:pt>
    <dgm:pt modelId="{742E78C4-68FB-4A57-BAC4-825357C45ED3}">
      <dgm:prSet/>
      <dgm:spPr/>
      <dgm:t>
        <a:bodyPr/>
        <a:lstStyle/>
        <a:p>
          <a:pPr rtl="0"/>
          <a:r>
            <a:rPr lang="en-GB">
              <a:solidFill>
                <a:schemeClr val="tx1"/>
              </a:solidFill>
            </a:rPr>
            <a:t>Unit 9</a:t>
          </a:r>
        </a:p>
      </dgm:t>
    </dgm:pt>
    <dgm:pt modelId="{2BC8FC9E-1C9E-45AD-BD78-A2EE49E26BC8}" type="parTrans" cxnId="{3E22D219-6312-4682-93CA-1581C5210549}">
      <dgm:prSet/>
      <dgm:spPr/>
      <dgm:t>
        <a:bodyPr/>
        <a:lstStyle/>
        <a:p>
          <a:endParaRPr lang="en-US">
            <a:solidFill>
              <a:schemeClr val="tx1"/>
            </a:solidFill>
          </a:endParaRPr>
        </a:p>
      </dgm:t>
    </dgm:pt>
    <dgm:pt modelId="{40195397-1A28-499B-BE72-26B015AD6471}" type="sibTrans" cxnId="{3E22D219-6312-4682-93CA-1581C5210549}">
      <dgm:prSet/>
      <dgm:spPr/>
      <dgm:t>
        <a:bodyPr/>
        <a:lstStyle/>
        <a:p>
          <a:endParaRPr lang="en-US">
            <a:solidFill>
              <a:schemeClr val="tx1"/>
            </a:solidFill>
          </a:endParaRPr>
        </a:p>
      </dgm:t>
    </dgm:pt>
    <dgm:pt modelId="{01F8A3D3-7DA1-4BD0-A4B1-EDEFED36D8E9}">
      <dgm:prSet/>
      <dgm:spPr/>
      <dgm:t>
        <a:bodyPr/>
        <a:lstStyle/>
        <a:p>
          <a:pPr rtl="0"/>
          <a:r>
            <a:rPr lang="en-GB">
              <a:solidFill>
                <a:schemeClr val="tx1"/>
              </a:solidFill>
            </a:rPr>
            <a:t>Publication best practices </a:t>
          </a:r>
        </a:p>
      </dgm:t>
    </dgm:pt>
    <dgm:pt modelId="{8D9A00D6-1655-49E2-9F81-BCAFD2FDE95D}" type="parTrans" cxnId="{34C9CEDF-170A-4BAE-8876-C52D729D3CFC}">
      <dgm:prSet/>
      <dgm:spPr/>
      <dgm:t>
        <a:bodyPr/>
        <a:lstStyle/>
        <a:p>
          <a:endParaRPr lang="en-US">
            <a:solidFill>
              <a:schemeClr val="tx1"/>
            </a:solidFill>
          </a:endParaRPr>
        </a:p>
      </dgm:t>
    </dgm:pt>
    <dgm:pt modelId="{AF5332AE-1745-40D9-9495-4204B550FFFB}" type="sibTrans" cxnId="{34C9CEDF-170A-4BAE-8876-C52D729D3CFC}">
      <dgm:prSet/>
      <dgm:spPr/>
      <dgm:t>
        <a:bodyPr/>
        <a:lstStyle/>
        <a:p>
          <a:endParaRPr lang="en-US">
            <a:solidFill>
              <a:schemeClr val="tx1"/>
            </a:solidFill>
          </a:endParaRPr>
        </a:p>
      </dgm:t>
    </dgm:pt>
    <dgm:pt modelId="{D7A2AD45-50EC-4B34-A19E-9A14F24F954F}">
      <dgm:prSet/>
      <dgm:spPr/>
      <dgm:t>
        <a:bodyPr/>
        <a:lstStyle/>
        <a:p>
          <a:pPr rtl="0"/>
          <a:r>
            <a:rPr lang="en-GB">
              <a:solidFill>
                <a:schemeClr val="tx1"/>
              </a:solidFill>
            </a:rPr>
            <a:t>Unit 10</a:t>
          </a:r>
        </a:p>
      </dgm:t>
    </dgm:pt>
    <dgm:pt modelId="{222CA110-B9B0-43B6-853A-2C172062BFB0}" type="parTrans" cxnId="{B7FE4205-AC65-490B-8844-E59EA9A964C6}">
      <dgm:prSet/>
      <dgm:spPr/>
      <dgm:t>
        <a:bodyPr/>
        <a:lstStyle/>
        <a:p>
          <a:endParaRPr lang="en-US">
            <a:solidFill>
              <a:schemeClr val="tx1"/>
            </a:solidFill>
          </a:endParaRPr>
        </a:p>
      </dgm:t>
    </dgm:pt>
    <dgm:pt modelId="{A524CE9A-BE2D-4A85-A8E3-AA02B5429534}" type="sibTrans" cxnId="{B7FE4205-AC65-490B-8844-E59EA9A964C6}">
      <dgm:prSet/>
      <dgm:spPr/>
      <dgm:t>
        <a:bodyPr/>
        <a:lstStyle/>
        <a:p>
          <a:endParaRPr lang="en-US">
            <a:solidFill>
              <a:schemeClr val="tx1"/>
            </a:solidFill>
          </a:endParaRPr>
        </a:p>
      </dgm:t>
    </dgm:pt>
    <dgm:pt modelId="{30DC81A4-80A5-4EBE-877D-0C2F9F71C2D9}">
      <dgm:prSet/>
      <dgm:spPr/>
      <dgm:t>
        <a:bodyPr/>
        <a:lstStyle/>
        <a:p>
          <a:pPr rtl="0"/>
          <a:r>
            <a:rPr lang="en-GB">
              <a:solidFill>
                <a:schemeClr val="tx1"/>
              </a:solidFill>
            </a:rPr>
            <a:t>Real-world example deep-dive</a:t>
          </a:r>
        </a:p>
      </dgm:t>
    </dgm:pt>
    <dgm:pt modelId="{4961D7D8-0AFC-4FCA-AF78-DC7CF4AC15C5}" type="parTrans" cxnId="{C80D5E6D-130F-4F5A-9407-03E236362662}">
      <dgm:prSet/>
      <dgm:spPr/>
      <dgm:t>
        <a:bodyPr/>
        <a:lstStyle/>
        <a:p>
          <a:endParaRPr lang="en-US">
            <a:solidFill>
              <a:schemeClr val="tx1"/>
            </a:solidFill>
          </a:endParaRPr>
        </a:p>
      </dgm:t>
    </dgm:pt>
    <dgm:pt modelId="{6CDFC2D8-02B5-4695-B57E-6FB9F002A25B}" type="sibTrans" cxnId="{C80D5E6D-130F-4F5A-9407-03E236362662}">
      <dgm:prSet/>
      <dgm:spPr/>
      <dgm:t>
        <a:bodyPr/>
        <a:lstStyle/>
        <a:p>
          <a:endParaRPr lang="en-US">
            <a:solidFill>
              <a:schemeClr val="tx1"/>
            </a:solidFill>
          </a:endParaRPr>
        </a:p>
      </dgm:t>
    </dgm:pt>
    <dgm:pt modelId="{97E3B8D4-36B2-4179-9C69-E2332213EEEF}" type="pres">
      <dgm:prSet presAssocID="{2A14A27F-E97A-4ACF-9AFB-9020BBB1A41D}" presName="diagram" presStyleCnt="0">
        <dgm:presLayoutVars>
          <dgm:dir/>
          <dgm:resizeHandles val="exact"/>
        </dgm:presLayoutVars>
      </dgm:prSet>
      <dgm:spPr/>
    </dgm:pt>
    <dgm:pt modelId="{F92E4B8E-380B-431C-8EA6-AE6697AB145E}" type="pres">
      <dgm:prSet presAssocID="{1B17E612-3E4F-4AB8-9E53-292F3F2AEC86}" presName="node" presStyleLbl="node1" presStyleIdx="0" presStyleCnt="9">
        <dgm:presLayoutVars>
          <dgm:bulletEnabled val="1"/>
        </dgm:presLayoutVars>
      </dgm:prSet>
      <dgm:spPr/>
    </dgm:pt>
    <dgm:pt modelId="{D9D20AC1-CE25-4375-A049-10423ED753C0}" type="pres">
      <dgm:prSet presAssocID="{53276D50-9862-4E1E-AF74-E7873477C829}" presName="sibTrans" presStyleCnt="0"/>
      <dgm:spPr/>
    </dgm:pt>
    <dgm:pt modelId="{0128DEC9-2AB2-4E0A-A1D7-7226493DD437}" type="pres">
      <dgm:prSet presAssocID="{F8BFF78B-4C44-4165-800C-AB6D84DD29D7}" presName="node" presStyleLbl="node1" presStyleIdx="1" presStyleCnt="9">
        <dgm:presLayoutVars>
          <dgm:bulletEnabled val="1"/>
        </dgm:presLayoutVars>
      </dgm:prSet>
      <dgm:spPr/>
    </dgm:pt>
    <dgm:pt modelId="{3CA09D58-C1B4-444D-AE86-20B40F99B38F}" type="pres">
      <dgm:prSet presAssocID="{FD75CFB5-2009-4E0E-B9B1-CDD4AF2512F1}" presName="sibTrans" presStyleCnt="0"/>
      <dgm:spPr/>
    </dgm:pt>
    <dgm:pt modelId="{EC70F6B6-C790-49D1-AEFB-CF8557276989}" type="pres">
      <dgm:prSet presAssocID="{A242F759-D08C-424E-BF00-30FE4DAA7221}" presName="node" presStyleLbl="node1" presStyleIdx="2" presStyleCnt="9">
        <dgm:presLayoutVars>
          <dgm:bulletEnabled val="1"/>
        </dgm:presLayoutVars>
      </dgm:prSet>
      <dgm:spPr/>
    </dgm:pt>
    <dgm:pt modelId="{E2DE6E7A-2DEA-4DE2-83A2-9E9DC63D22B4}" type="pres">
      <dgm:prSet presAssocID="{04F71F7A-7438-4D27-83F9-9B8F7BB4BB95}" presName="sibTrans" presStyleCnt="0"/>
      <dgm:spPr/>
    </dgm:pt>
    <dgm:pt modelId="{193A650A-50AF-4F70-8152-6D9AD53B604C}" type="pres">
      <dgm:prSet presAssocID="{9074913F-D01D-42B8-90AE-C0D5244B8F89}" presName="node" presStyleLbl="node1" presStyleIdx="3" presStyleCnt="9">
        <dgm:presLayoutVars>
          <dgm:bulletEnabled val="1"/>
        </dgm:presLayoutVars>
      </dgm:prSet>
      <dgm:spPr/>
    </dgm:pt>
    <dgm:pt modelId="{904482EF-F968-4A6F-9F5A-74C3BFBB74D3}" type="pres">
      <dgm:prSet presAssocID="{5C208761-8DE4-48E6-999E-3EFCF0ACD5F9}" presName="sibTrans" presStyleCnt="0"/>
      <dgm:spPr/>
    </dgm:pt>
    <dgm:pt modelId="{213E97DF-D6D8-448C-9E16-A21A39F24AB3}" type="pres">
      <dgm:prSet presAssocID="{831381C7-CF08-4AF3-BBB9-904489550004}" presName="node" presStyleLbl="node1" presStyleIdx="4" presStyleCnt="9">
        <dgm:presLayoutVars>
          <dgm:bulletEnabled val="1"/>
        </dgm:presLayoutVars>
      </dgm:prSet>
      <dgm:spPr/>
    </dgm:pt>
    <dgm:pt modelId="{A793CDFB-4114-49B0-9B4E-3E0A4F19E4B8}" type="pres">
      <dgm:prSet presAssocID="{95BB7A94-8136-441D-A27B-ED87948682C0}" presName="sibTrans" presStyleCnt="0"/>
      <dgm:spPr/>
    </dgm:pt>
    <dgm:pt modelId="{18C69927-EF7E-45E0-89B5-14BC673C2325}" type="pres">
      <dgm:prSet presAssocID="{113CD9C3-575D-4DD3-ACF2-907D7E0146D0}" presName="node" presStyleLbl="node1" presStyleIdx="5" presStyleCnt="9">
        <dgm:presLayoutVars>
          <dgm:bulletEnabled val="1"/>
        </dgm:presLayoutVars>
      </dgm:prSet>
      <dgm:spPr/>
    </dgm:pt>
    <dgm:pt modelId="{75A70D2E-3483-4812-BA5F-66D9BE155612}" type="pres">
      <dgm:prSet presAssocID="{363C5F1F-CCDB-4B43-9C24-6FFABA77ABAF}" presName="sibTrans" presStyleCnt="0"/>
      <dgm:spPr/>
    </dgm:pt>
    <dgm:pt modelId="{DFB8BDD5-9F52-4810-8AC0-8C4CACC86762}" type="pres">
      <dgm:prSet presAssocID="{E1768762-3B3A-431D-933A-49960056CD78}" presName="node" presStyleLbl="node1" presStyleIdx="6" presStyleCnt="9">
        <dgm:presLayoutVars>
          <dgm:bulletEnabled val="1"/>
        </dgm:presLayoutVars>
      </dgm:prSet>
      <dgm:spPr/>
    </dgm:pt>
    <dgm:pt modelId="{3C28590D-2A29-4190-A7CD-47CE2916EABD}" type="pres">
      <dgm:prSet presAssocID="{46397CD3-4449-45C5-B1FC-AE7F85AD7585}" presName="sibTrans" presStyleCnt="0"/>
      <dgm:spPr/>
    </dgm:pt>
    <dgm:pt modelId="{A797C1D4-7C94-4E53-AC17-BFC811E941E9}" type="pres">
      <dgm:prSet presAssocID="{742E78C4-68FB-4A57-BAC4-825357C45ED3}" presName="node" presStyleLbl="node1" presStyleIdx="7" presStyleCnt="9">
        <dgm:presLayoutVars>
          <dgm:bulletEnabled val="1"/>
        </dgm:presLayoutVars>
      </dgm:prSet>
      <dgm:spPr/>
    </dgm:pt>
    <dgm:pt modelId="{EFA252DC-6629-4DD5-B154-A476F01EC94E}" type="pres">
      <dgm:prSet presAssocID="{40195397-1A28-499B-BE72-26B015AD6471}" presName="sibTrans" presStyleCnt="0"/>
      <dgm:spPr/>
    </dgm:pt>
    <dgm:pt modelId="{8B504976-53A0-412D-9C13-0215EF75DB6E}" type="pres">
      <dgm:prSet presAssocID="{D7A2AD45-50EC-4B34-A19E-9A14F24F954F}" presName="node" presStyleLbl="node1" presStyleIdx="8" presStyleCnt="9">
        <dgm:presLayoutVars>
          <dgm:bulletEnabled val="1"/>
        </dgm:presLayoutVars>
      </dgm:prSet>
      <dgm:spPr/>
    </dgm:pt>
  </dgm:ptLst>
  <dgm:cxnLst>
    <dgm:cxn modelId="{FD74C704-61BF-448C-AFCE-21E2CD5046CA}" srcId="{2A14A27F-E97A-4ACF-9AFB-9020BBB1A41D}" destId="{A242F759-D08C-424E-BF00-30FE4DAA7221}" srcOrd="2" destOrd="0" parTransId="{C50DC6FE-696F-4EA7-A7E5-A46D8C260405}" sibTransId="{04F71F7A-7438-4D27-83F9-9B8F7BB4BB95}"/>
    <dgm:cxn modelId="{B7FE4205-AC65-490B-8844-E59EA9A964C6}" srcId="{2A14A27F-E97A-4ACF-9AFB-9020BBB1A41D}" destId="{D7A2AD45-50EC-4B34-A19E-9A14F24F954F}" srcOrd="8" destOrd="0" parTransId="{222CA110-B9B0-43B6-853A-2C172062BFB0}" sibTransId="{A524CE9A-BE2D-4A85-A8E3-AA02B5429534}"/>
    <dgm:cxn modelId="{3654E606-57A6-4334-8917-66D0389F7D3C}" srcId="{E1768762-3B3A-431D-933A-49960056CD78}" destId="{38B6AA9C-C914-4CD9-ACE9-05DE937874AC}" srcOrd="0" destOrd="0" parTransId="{DED212A6-E233-4575-85CF-481B33439C04}" sibTransId="{3C54F870-B5C6-4B2A-B661-E8DF74B103C1}"/>
    <dgm:cxn modelId="{88D5E80D-AA31-42F3-8782-83FA6886044D}" type="presOf" srcId="{2A14A27F-E97A-4ACF-9AFB-9020BBB1A41D}" destId="{97E3B8D4-36B2-4179-9C69-E2332213EEEF}" srcOrd="0" destOrd="0" presId="urn:microsoft.com/office/officeart/2005/8/layout/default"/>
    <dgm:cxn modelId="{409FA214-8E6C-409F-BB63-CDDED9B7F7CB}" type="presOf" srcId="{34491A1C-F8A1-4BBF-87E1-72551D6DF380}" destId="{0128DEC9-2AB2-4E0A-A1D7-7226493DD437}" srcOrd="0" destOrd="1" presId="urn:microsoft.com/office/officeart/2005/8/layout/default"/>
    <dgm:cxn modelId="{66B77015-A99A-4474-943A-27B066FA5E15}" srcId="{1B17E612-3E4F-4AB8-9E53-292F3F2AEC86}" destId="{54D51DCA-53FC-4F8A-A2C0-FA0012BAC564}" srcOrd="0" destOrd="0" parTransId="{5708143E-151D-4624-9535-5109A44B421D}" sibTransId="{9A846309-C292-4FA7-8859-ADD242EE3A43}"/>
    <dgm:cxn modelId="{3E22D219-6312-4682-93CA-1581C5210549}" srcId="{2A14A27F-E97A-4ACF-9AFB-9020BBB1A41D}" destId="{742E78C4-68FB-4A57-BAC4-825357C45ED3}" srcOrd="7" destOrd="0" parTransId="{2BC8FC9E-1C9E-45AD-BD78-A2EE49E26BC8}" sibTransId="{40195397-1A28-499B-BE72-26B015AD6471}"/>
    <dgm:cxn modelId="{A7BEF720-415A-4D2A-BC04-84C06EFA8F97}" type="presOf" srcId="{113CD9C3-575D-4DD3-ACF2-907D7E0146D0}" destId="{18C69927-EF7E-45E0-89B5-14BC673C2325}" srcOrd="0" destOrd="0" presId="urn:microsoft.com/office/officeart/2005/8/layout/default"/>
    <dgm:cxn modelId="{43EAB722-902E-4C1F-BB90-CAF71EC6DDE5}" srcId="{2A14A27F-E97A-4ACF-9AFB-9020BBB1A41D}" destId="{1B17E612-3E4F-4AB8-9E53-292F3F2AEC86}" srcOrd="0" destOrd="0" parTransId="{C29A22DD-FB34-4D83-ACAF-DC696E630D63}" sibTransId="{53276D50-9862-4E1E-AF74-E7873477C829}"/>
    <dgm:cxn modelId="{F668912A-9DFC-4748-BC48-FDD165A1EB8E}" type="presOf" srcId="{F8BFF78B-4C44-4165-800C-AB6D84DD29D7}" destId="{0128DEC9-2AB2-4E0A-A1D7-7226493DD437}" srcOrd="0" destOrd="0" presId="urn:microsoft.com/office/officeart/2005/8/layout/default"/>
    <dgm:cxn modelId="{1F0EFA36-0319-422B-AB39-C3406307C41F}" type="presOf" srcId="{01F8A3D3-7DA1-4BD0-A4B1-EDEFED36D8E9}" destId="{A797C1D4-7C94-4E53-AC17-BFC811E941E9}" srcOrd="0" destOrd="1" presId="urn:microsoft.com/office/officeart/2005/8/layout/default"/>
    <dgm:cxn modelId="{AEB4615F-4CEC-42C5-9DE7-E18FE30DD29C}" srcId="{9074913F-D01D-42B8-90AE-C0D5244B8F89}" destId="{D4542707-007A-4321-8305-5559206AF4C0}" srcOrd="0" destOrd="0" parTransId="{C7E0EE59-6CA7-48F6-990D-003BA535BBE7}" sibTransId="{B680B8FD-40A2-4365-8FEA-89ACBEB96B06}"/>
    <dgm:cxn modelId="{1E02BE65-3DA4-43F9-9651-5CF9F5E1E130}" type="presOf" srcId="{82B942CB-4100-4C3E-B109-17C634423775}" destId="{213E97DF-D6D8-448C-9E16-A21A39F24AB3}" srcOrd="0" destOrd="1" presId="urn:microsoft.com/office/officeart/2005/8/layout/default"/>
    <dgm:cxn modelId="{0036C845-13EF-466E-BB6E-B77A48B198CC}" srcId="{2A14A27F-E97A-4ACF-9AFB-9020BBB1A41D}" destId="{831381C7-CF08-4AF3-BBB9-904489550004}" srcOrd="4" destOrd="0" parTransId="{6A0617B2-577E-443A-922E-FF1E0306C170}" sibTransId="{95BB7A94-8136-441D-A27B-ED87948682C0}"/>
    <dgm:cxn modelId="{FE552147-409A-45AB-9436-515F4230938D}" srcId="{A242F759-D08C-424E-BF00-30FE4DAA7221}" destId="{74F84D0E-1C27-4E5E-BA55-19D42EC19807}" srcOrd="0" destOrd="0" parTransId="{14FBFC68-8ECA-403F-9955-AF0BF3A415FC}" sibTransId="{7AE52D9A-7E6B-45D9-9224-CD895E504F54}"/>
    <dgm:cxn modelId="{8B3AE467-C2CC-4B81-994E-696F5D91D46A}" type="presOf" srcId="{30DC81A4-80A5-4EBE-877D-0C2F9F71C2D9}" destId="{8B504976-53A0-412D-9C13-0215EF75DB6E}" srcOrd="0" destOrd="1" presId="urn:microsoft.com/office/officeart/2005/8/layout/default"/>
    <dgm:cxn modelId="{C80D5E6D-130F-4F5A-9407-03E236362662}" srcId="{D7A2AD45-50EC-4B34-A19E-9A14F24F954F}" destId="{30DC81A4-80A5-4EBE-877D-0C2F9F71C2D9}" srcOrd="0" destOrd="0" parTransId="{4961D7D8-0AFC-4FCA-AF78-DC7CF4AC15C5}" sibTransId="{6CDFC2D8-02B5-4695-B57E-6FB9F002A25B}"/>
    <dgm:cxn modelId="{C1732B72-B16A-472B-AFF1-31C755705C20}" srcId="{2A14A27F-E97A-4ACF-9AFB-9020BBB1A41D}" destId="{113CD9C3-575D-4DD3-ACF2-907D7E0146D0}" srcOrd="5" destOrd="0" parTransId="{2162D0D8-F7D2-411D-976D-5E4F71DECA62}" sibTransId="{363C5F1F-CCDB-4B43-9C24-6FFABA77ABAF}"/>
    <dgm:cxn modelId="{D6E9F252-B990-4A83-9217-AC0EB7977134}" type="presOf" srcId="{D4542707-007A-4321-8305-5559206AF4C0}" destId="{193A650A-50AF-4F70-8152-6D9AD53B604C}" srcOrd="0" destOrd="1" presId="urn:microsoft.com/office/officeart/2005/8/layout/default"/>
    <dgm:cxn modelId="{96E3CC78-1E0E-4F3B-BA75-1D1D04FF87E2}" srcId="{831381C7-CF08-4AF3-BBB9-904489550004}" destId="{82B942CB-4100-4C3E-B109-17C634423775}" srcOrd="0" destOrd="0" parTransId="{64290B93-A357-443A-8C74-F2733794F821}" sibTransId="{C9860131-5C7A-484B-AB2B-CCAB3B24B396}"/>
    <dgm:cxn modelId="{EBBE3E79-5438-4173-A454-4CED384C3CE0}" srcId="{2A14A27F-E97A-4ACF-9AFB-9020BBB1A41D}" destId="{9074913F-D01D-42B8-90AE-C0D5244B8F89}" srcOrd="3" destOrd="0" parTransId="{CF782866-F794-4220-8FA8-52C0CBF69768}" sibTransId="{5C208761-8DE4-48E6-999E-3EFCF0ACD5F9}"/>
    <dgm:cxn modelId="{AA24648D-606B-432E-BA90-7F6BCACA465A}" type="presOf" srcId="{9074913F-D01D-42B8-90AE-C0D5244B8F89}" destId="{193A650A-50AF-4F70-8152-6D9AD53B604C}" srcOrd="0" destOrd="0" presId="urn:microsoft.com/office/officeart/2005/8/layout/default"/>
    <dgm:cxn modelId="{84994A90-7318-459E-BDBD-3960FAB83A81}" type="presOf" srcId="{74F84D0E-1C27-4E5E-BA55-19D42EC19807}" destId="{EC70F6B6-C790-49D1-AEFB-CF8557276989}" srcOrd="0" destOrd="1" presId="urn:microsoft.com/office/officeart/2005/8/layout/default"/>
    <dgm:cxn modelId="{6F7BF898-C6D5-42E3-9B4A-5DC5A03845B9}" srcId="{2A14A27F-E97A-4ACF-9AFB-9020BBB1A41D}" destId="{E1768762-3B3A-431D-933A-49960056CD78}" srcOrd="6" destOrd="0" parTransId="{9A87040E-6217-4648-956C-892082F1D21C}" sibTransId="{46397CD3-4449-45C5-B1FC-AE7F85AD7585}"/>
    <dgm:cxn modelId="{0858569D-AAEB-44F0-A84A-50BFFD163AD8}" type="presOf" srcId="{742E78C4-68FB-4A57-BAC4-825357C45ED3}" destId="{A797C1D4-7C94-4E53-AC17-BFC811E941E9}" srcOrd="0" destOrd="0" presId="urn:microsoft.com/office/officeart/2005/8/layout/default"/>
    <dgm:cxn modelId="{BBBA4C9E-6C33-45F7-9A0E-6E2562FF7D7A}" type="presOf" srcId="{38B6AA9C-C914-4CD9-ACE9-05DE937874AC}" destId="{DFB8BDD5-9F52-4810-8AC0-8C4CACC86762}" srcOrd="0" destOrd="1" presId="urn:microsoft.com/office/officeart/2005/8/layout/default"/>
    <dgm:cxn modelId="{ECFDBC9E-C124-42CA-96B5-CE8C8B76515B}" srcId="{113CD9C3-575D-4DD3-ACF2-907D7E0146D0}" destId="{69B65096-9AAF-4686-A29B-D6421156AB49}" srcOrd="0" destOrd="0" parTransId="{7E946ED3-7E77-4A76-8133-224BF8B0FC0B}" sibTransId="{328D6F18-0320-4622-99BA-FDAF488E4620}"/>
    <dgm:cxn modelId="{3CF3C59F-3212-4BF2-A2C6-7DCA2D5A2F49}" type="presOf" srcId="{54D51DCA-53FC-4F8A-A2C0-FA0012BAC564}" destId="{F92E4B8E-380B-431C-8EA6-AE6697AB145E}" srcOrd="0" destOrd="1" presId="urn:microsoft.com/office/officeart/2005/8/layout/default"/>
    <dgm:cxn modelId="{B788D3A1-197D-4626-994A-7F546B9D49E0}" type="presOf" srcId="{A242F759-D08C-424E-BF00-30FE4DAA7221}" destId="{EC70F6B6-C790-49D1-AEFB-CF8557276989}" srcOrd="0" destOrd="0" presId="urn:microsoft.com/office/officeart/2005/8/layout/default"/>
    <dgm:cxn modelId="{F8C4D0AD-B66E-4EED-8A2E-E976507EA0F7}" type="presOf" srcId="{E1768762-3B3A-431D-933A-49960056CD78}" destId="{DFB8BDD5-9F52-4810-8AC0-8C4CACC86762}" srcOrd="0" destOrd="0" presId="urn:microsoft.com/office/officeart/2005/8/layout/default"/>
    <dgm:cxn modelId="{9AD068B4-BB22-42E8-8D4E-4F582FF71C6E}" type="presOf" srcId="{1B17E612-3E4F-4AB8-9E53-292F3F2AEC86}" destId="{F92E4B8E-380B-431C-8EA6-AE6697AB145E}" srcOrd="0" destOrd="0" presId="urn:microsoft.com/office/officeart/2005/8/layout/default"/>
    <dgm:cxn modelId="{2B142DC1-0CEA-48B7-8D4D-308EEC833800}" type="presOf" srcId="{69B65096-9AAF-4686-A29B-D6421156AB49}" destId="{18C69927-EF7E-45E0-89B5-14BC673C2325}" srcOrd="0" destOrd="1" presId="urn:microsoft.com/office/officeart/2005/8/layout/default"/>
    <dgm:cxn modelId="{D9B7F5C5-9F19-4147-B58C-6B55C8ED7C84}" srcId="{2A14A27F-E97A-4ACF-9AFB-9020BBB1A41D}" destId="{F8BFF78B-4C44-4165-800C-AB6D84DD29D7}" srcOrd="1" destOrd="0" parTransId="{33BE9F3B-C960-42A0-B856-1E23596D58FA}" sibTransId="{FD75CFB5-2009-4E0E-B9B1-CDD4AF2512F1}"/>
    <dgm:cxn modelId="{34C9CEDF-170A-4BAE-8876-C52D729D3CFC}" srcId="{742E78C4-68FB-4A57-BAC4-825357C45ED3}" destId="{01F8A3D3-7DA1-4BD0-A4B1-EDEFED36D8E9}" srcOrd="0" destOrd="0" parTransId="{8D9A00D6-1655-49E2-9F81-BCAFD2FDE95D}" sibTransId="{AF5332AE-1745-40D9-9495-4204B550FFFB}"/>
    <dgm:cxn modelId="{C28730EA-DA0B-41E1-866A-9524DDF1A079}" srcId="{F8BFF78B-4C44-4165-800C-AB6D84DD29D7}" destId="{34491A1C-F8A1-4BBF-87E1-72551D6DF380}" srcOrd="0" destOrd="0" parTransId="{CAAC2EB2-AAA6-4821-AF3A-B580601B93C6}" sibTransId="{B7410A24-E27A-4E58-8EB7-58E7C4AB67E5}"/>
    <dgm:cxn modelId="{5D3960F1-ECFA-43F6-88B6-8569496FCBE1}" type="presOf" srcId="{831381C7-CF08-4AF3-BBB9-904489550004}" destId="{213E97DF-D6D8-448C-9E16-A21A39F24AB3}" srcOrd="0" destOrd="0" presId="urn:microsoft.com/office/officeart/2005/8/layout/default"/>
    <dgm:cxn modelId="{18804CF6-1F0E-44FA-94BC-924CAE3706FE}" type="presOf" srcId="{D7A2AD45-50EC-4B34-A19E-9A14F24F954F}" destId="{8B504976-53A0-412D-9C13-0215EF75DB6E}" srcOrd="0" destOrd="0" presId="urn:microsoft.com/office/officeart/2005/8/layout/default"/>
    <dgm:cxn modelId="{4178C0EF-0640-4B7B-8EEA-0A3232C979B2}" type="presParOf" srcId="{97E3B8D4-36B2-4179-9C69-E2332213EEEF}" destId="{F92E4B8E-380B-431C-8EA6-AE6697AB145E}" srcOrd="0" destOrd="0" presId="urn:microsoft.com/office/officeart/2005/8/layout/default"/>
    <dgm:cxn modelId="{FE11CA84-019C-47CC-98E6-FABAC2F37AA4}" type="presParOf" srcId="{97E3B8D4-36B2-4179-9C69-E2332213EEEF}" destId="{D9D20AC1-CE25-4375-A049-10423ED753C0}" srcOrd="1" destOrd="0" presId="urn:microsoft.com/office/officeart/2005/8/layout/default"/>
    <dgm:cxn modelId="{BF1FF10B-86A4-4C7B-8D71-7DAA682AD69F}" type="presParOf" srcId="{97E3B8D4-36B2-4179-9C69-E2332213EEEF}" destId="{0128DEC9-2AB2-4E0A-A1D7-7226493DD437}" srcOrd="2" destOrd="0" presId="urn:microsoft.com/office/officeart/2005/8/layout/default"/>
    <dgm:cxn modelId="{311C7352-9BD3-4AF8-88BE-1C3EB327F8F8}" type="presParOf" srcId="{97E3B8D4-36B2-4179-9C69-E2332213EEEF}" destId="{3CA09D58-C1B4-444D-AE86-20B40F99B38F}" srcOrd="3" destOrd="0" presId="urn:microsoft.com/office/officeart/2005/8/layout/default"/>
    <dgm:cxn modelId="{7CD33219-2426-41AA-A938-37F53A99237C}" type="presParOf" srcId="{97E3B8D4-36B2-4179-9C69-E2332213EEEF}" destId="{EC70F6B6-C790-49D1-AEFB-CF8557276989}" srcOrd="4" destOrd="0" presId="urn:microsoft.com/office/officeart/2005/8/layout/default"/>
    <dgm:cxn modelId="{2DE904C2-4096-4E36-AF79-42465AD5DE42}" type="presParOf" srcId="{97E3B8D4-36B2-4179-9C69-E2332213EEEF}" destId="{E2DE6E7A-2DEA-4DE2-83A2-9E9DC63D22B4}" srcOrd="5" destOrd="0" presId="urn:microsoft.com/office/officeart/2005/8/layout/default"/>
    <dgm:cxn modelId="{9F0B9E26-EBA8-41EE-8B5B-6FD51AD0E1FC}" type="presParOf" srcId="{97E3B8D4-36B2-4179-9C69-E2332213EEEF}" destId="{193A650A-50AF-4F70-8152-6D9AD53B604C}" srcOrd="6" destOrd="0" presId="urn:microsoft.com/office/officeart/2005/8/layout/default"/>
    <dgm:cxn modelId="{F0EF0089-0745-42B5-85EE-B7C075B1199B}" type="presParOf" srcId="{97E3B8D4-36B2-4179-9C69-E2332213EEEF}" destId="{904482EF-F968-4A6F-9F5A-74C3BFBB74D3}" srcOrd="7" destOrd="0" presId="urn:microsoft.com/office/officeart/2005/8/layout/default"/>
    <dgm:cxn modelId="{FF879A9D-BE2A-4573-8E19-D95FB5D889A5}" type="presParOf" srcId="{97E3B8D4-36B2-4179-9C69-E2332213EEEF}" destId="{213E97DF-D6D8-448C-9E16-A21A39F24AB3}" srcOrd="8" destOrd="0" presId="urn:microsoft.com/office/officeart/2005/8/layout/default"/>
    <dgm:cxn modelId="{AA7C5D50-F557-4DA4-8E20-0C7F7F476A5E}" type="presParOf" srcId="{97E3B8D4-36B2-4179-9C69-E2332213EEEF}" destId="{A793CDFB-4114-49B0-9B4E-3E0A4F19E4B8}" srcOrd="9" destOrd="0" presId="urn:microsoft.com/office/officeart/2005/8/layout/default"/>
    <dgm:cxn modelId="{2684F7D3-4973-4E2C-AA01-B89DC6E94D3C}" type="presParOf" srcId="{97E3B8D4-36B2-4179-9C69-E2332213EEEF}" destId="{18C69927-EF7E-45E0-89B5-14BC673C2325}" srcOrd="10" destOrd="0" presId="urn:microsoft.com/office/officeart/2005/8/layout/default"/>
    <dgm:cxn modelId="{FFE744E2-8135-46F8-B97D-92E3BA4B6987}" type="presParOf" srcId="{97E3B8D4-36B2-4179-9C69-E2332213EEEF}" destId="{75A70D2E-3483-4812-BA5F-66D9BE155612}" srcOrd="11" destOrd="0" presId="urn:microsoft.com/office/officeart/2005/8/layout/default"/>
    <dgm:cxn modelId="{7BB7AD2B-5A33-4B9B-8078-CE2539705FA3}" type="presParOf" srcId="{97E3B8D4-36B2-4179-9C69-E2332213EEEF}" destId="{DFB8BDD5-9F52-4810-8AC0-8C4CACC86762}" srcOrd="12" destOrd="0" presId="urn:microsoft.com/office/officeart/2005/8/layout/default"/>
    <dgm:cxn modelId="{79FA8CA3-C875-4D30-9A37-7192AD544637}" type="presParOf" srcId="{97E3B8D4-36B2-4179-9C69-E2332213EEEF}" destId="{3C28590D-2A29-4190-A7CD-47CE2916EABD}" srcOrd="13" destOrd="0" presId="urn:microsoft.com/office/officeart/2005/8/layout/default"/>
    <dgm:cxn modelId="{D4B61230-2CE4-45DC-AA77-76BDF8295417}" type="presParOf" srcId="{97E3B8D4-36B2-4179-9C69-E2332213EEEF}" destId="{A797C1D4-7C94-4E53-AC17-BFC811E941E9}" srcOrd="14" destOrd="0" presId="urn:microsoft.com/office/officeart/2005/8/layout/default"/>
    <dgm:cxn modelId="{599B2E11-02E3-49CE-8872-F0398F3E6974}" type="presParOf" srcId="{97E3B8D4-36B2-4179-9C69-E2332213EEEF}" destId="{EFA252DC-6629-4DD5-B154-A476F01EC94E}" srcOrd="15" destOrd="0" presId="urn:microsoft.com/office/officeart/2005/8/layout/default"/>
    <dgm:cxn modelId="{ED5618DB-4F30-4EF1-98F9-51683DF51E34}" type="presParOf" srcId="{97E3B8D4-36B2-4179-9C69-E2332213EEEF}" destId="{8B504976-53A0-412D-9C13-0215EF75DB6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07CBB2E-E60A-45A7-A436-8309AB40173D}"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n-US"/>
        </a:p>
      </dgm:t>
    </dgm:pt>
    <dgm:pt modelId="{2A92D119-11FB-4261-9F05-01B2470F9122}">
      <dgm:prSet/>
      <dgm:spPr/>
      <dgm:t>
        <a:bodyPr/>
        <a:lstStyle/>
        <a:p>
          <a:pPr rtl="0"/>
          <a:r>
            <a:rPr lang="en-GB">
              <a:solidFill>
                <a:schemeClr val="tx1"/>
              </a:solidFill>
            </a:rPr>
            <a:t>Unit 1</a:t>
          </a:r>
        </a:p>
      </dgm:t>
    </dgm:pt>
    <dgm:pt modelId="{B176ECDF-D045-4AF4-BAF3-43C587C98DB4}" type="parTrans" cxnId="{B86B3841-F325-46D7-92A4-AB2807C3CA5F}">
      <dgm:prSet/>
      <dgm:spPr/>
      <dgm:t>
        <a:bodyPr/>
        <a:lstStyle/>
        <a:p>
          <a:endParaRPr lang="en-US">
            <a:solidFill>
              <a:schemeClr val="tx1"/>
            </a:solidFill>
          </a:endParaRPr>
        </a:p>
      </dgm:t>
    </dgm:pt>
    <dgm:pt modelId="{D46087ED-1D5C-4662-B3E5-3B2A01D4DE04}" type="sibTrans" cxnId="{B86B3841-F325-46D7-92A4-AB2807C3CA5F}">
      <dgm:prSet/>
      <dgm:spPr/>
      <dgm:t>
        <a:bodyPr/>
        <a:lstStyle/>
        <a:p>
          <a:endParaRPr lang="en-US">
            <a:solidFill>
              <a:schemeClr val="tx1"/>
            </a:solidFill>
          </a:endParaRPr>
        </a:p>
      </dgm:t>
    </dgm:pt>
    <dgm:pt modelId="{76C736B5-6F37-44AE-BF59-1E190E7CF0D1}">
      <dgm:prSet/>
      <dgm:spPr/>
      <dgm:t>
        <a:bodyPr/>
        <a:lstStyle/>
        <a:p>
          <a:pPr rtl="0"/>
          <a:r>
            <a:rPr lang="en-GB">
              <a:solidFill>
                <a:schemeClr val="tx1"/>
              </a:solidFill>
            </a:rPr>
            <a:t>Introduction to advanced analytics </a:t>
          </a:r>
        </a:p>
      </dgm:t>
    </dgm:pt>
    <dgm:pt modelId="{FF2CD18A-C1AE-4BE3-B174-E451EF76CE89}" type="parTrans" cxnId="{8F4A352A-5250-4846-9D93-ECE871FCAC3B}">
      <dgm:prSet/>
      <dgm:spPr/>
      <dgm:t>
        <a:bodyPr/>
        <a:lstStyle/>
        <a:p>
          <a:endParaRPr lang="en-US">
            <a:solidFill>
              <a:schemeClr val="tx1"/>
            </a:solidFill>
          </a:endParaRPr>
        </a:p>
      </dgm:t>
    </dgm:pt>
    <dgm:pt modelId="{37D19072-698A-471D-A639-3F6366B865F6}" type="sibTrans" cxnId="{8F4A352A-5250-4846-9D93-ECE871FCAC3B}">
      <dgm:prSet/>
      <dgm:spPr/>
      <dgm:t>
        <a:bodyPr/>
        <a:lstStyle/>
        <a:p>
          <a:endParaRPr lang="en-US">
            <a:solidFill>
              <a:schemeClr val="tx1"/>
            </a:solidFill>
          </a:endParaRPr>
        </a:p>
      </dgm:t>
    </dgm:pt>
    <dgm:pt modelId="{6B62B0D3-7E4A-4399-8FE4-D5979DD0C6D8}">
      <dgm:prSet/>
      <dgm:spPr/>
      <dgm:t>
        <a:bodyPr/>
        <a:lstStyle/>
        <a:p>
          <a:pPr rtl="0"/>
          <a:r>
            <a:rPr lang="en-GB" dirty="0">
              <a:solidFill>
                <a:schemeClr val="tx1"/>
              </a:solidFill>
            </a:rPr>
            <a:t>Unit 2</a:t>
          </a:r>
        </a:p>
      </dgm:t>
    </dgm:pt>
    <dgm:pt modelId="{2EDE85C4-4DD5-4AEE-AF0F-1B60A6A4EC51}" type="parTrans" cxnId="{A7DA1C8B-D572-4C10-BCC4-045AFA5F8BF7}">
      <dgm:prSet/>
      <dgm:spPr/>
      <dgm:t>
        <a:bodyPr/>
        <a:lstStyle/>
        <a:p>
          <a:endParaRPr lang="en-US">
            <a:solidFill>
              <a:schemeClr val="tx1"/>
            </a:solidFill>
          </a:endParaRPr>
        </a:p>
      </dgm:t>
    </dgm:pt>
    <dgm:pt modelId="{8631B071-DC40-41F8-8F9E-36E398BA6FC7}" type="sibTrans" cxnId="{A7DA1C8B-D572-4C10-BCC4-045AFA5F8BF7}">
      <dgm:prSet/>
      <dgm:spPr/>
      <dgm:t>
        <a:bodyPr/>
        <a:lstStyle/>
        <a:p>
          <a:endParaRPr lang="en-US">
            <a:solidFill>
              <a:schemeClr val="tx1"/>
            </a:solidFill>
          </a:endParaRPr>
        </a:p>
      </dgm:t>
    </dgm:pt>
    <dgm:pt modelId="{ED58D9BF-D955-4174-B9F7-25BF4679C366}">
      <dgm:prSet/>
      <dgm:spPr/>
      <dgm:t>
        <a:bodyPr/>
        <a:lstStyle/>
        <a:p>
          <a:pPr rtl="0"/>
          <a:r>
            <a:rPr lang="en-GB">
              <a:solidFill>
                <a:schemeClr val="tx1"/>
              </a:solidFill>
            </a:rPr>
            <a:t>Descriptive analytics &amp; data scraping</a:t>
          </a:r>
        </a:p>
      </dgm:t>
    </dgm:pt>
    <dgm:pt modelId="{A7E979A2-8A54-4CD6-AE21-D8D877AE71C3}" type="parTrans" cxnId="{A9BB2FA2-176A-4919-B232-4961A5F38A1C}">
      <dgm:prSet/>
      <dgm:spPr/>
      <dgm:t>
        <a:bodyPr/>
        <a:lstStyle/>
        <a:p>
          <a:endParaRPr lang="en-US">
            <a:solidFill>
              <a:schemeClr val="tx1"/>
            </a:solidFill>
          </a:endParaRPr>
        </a:p>
      </dgm:t>
    </dgm:pt>
    <dgm:pt modelId="{7BEDC449-0627-4010-9B37-B8991499A45A}" type="sibTrans" cxnId="{A9BB2FA2-176A-4919-B232-4961A5F38A1C}">
      <dgm:prSet/>
      <dgm:spPr/>
      <dgm:t>
        <a:bodyPr/>
        <a:lstStyle/>
        <a:p>
          <a:endParaRPr lang="en-US">
            <a:solidFill>
              <a:schemeClr val="tx1"/>
            </a:solidFill>
          </a:endParaRPr>
        </a:p>
      </dgm:t>
    </dgm:pt>
    <dgm:pt modelId="{40CA07E4-50DA-4372-B4A9-2F9DBB2F7EBC}">
      <dgm:prSet/>
      <dgm:spPr/>
      <dgm:t>
        <a:bodyPr/>
        <a:lstStyle/>
        <a:p>
          <a:pPr rtl="0"/>
          <a:r>
            <a:rPr lang="en-GB">
              <a:solidFill>
                <a:schemeClr val="tx1"/>
              </a:solidFill>
            </a:rPr>
            <a:t>Unit 3</a:t>
          </a:r>
        </a:p>
      </dgm:t>
    </dgm:pt>
    <dgm:pt modelId="{5612007D-D5F6-4F9F-B3C8-0FA150E2833C}" type="parTrans" cxnId="{4C0A42C1-3651-493D-AE0A-E3AC7CF0B5A3}">
      <dgm:prSet/>
      <dgm:spPr/>
      <dgm:t>
        <a:bodyPr/>
        <a:lstStyle/>
        <a:p>
          <a:endParaRPr lang="en-US">
            <a:solidFill>
              <a:schemeClr val="tx1"/>
            </a:solidFill>
          </a:endParaRPr>
        </a:p>
      </dgm:t>
    </dgm:pt>
    <dgm:pt modelId="{ED57CCBF-2380-4514-A1A9-6D1F62B80D38}" type="sibTrans" cxnId="{4C0A42C1-3651-493D-AE0A-E3AC7CF0B5A3}">
      <dgm:prSet/>
      <dgm:spPr/>
      <dgm:t>
        <a:bodyPr/>
        <a:lstStyle/>
        <a:p>
          <a:endParaRPr lang="en-US">
            <a:solidFill>
              <a:schemeClr val="tx1"/>
            </a:solidFill>
          </a:endParaRPr>
        </a:p>
      </dgm:t>
    </dgm:pt>
    <dgm:pt modelId="{F8075728-FA27-4AC8-9ADE-E1A6E3E8D63F}">
      <dgm:prSet/>
      <dgm:spPr/>
      <dgm:t>
        <a:bodyPr/>
        <a:lstStyle/>
        <a:p>
          <a:pPr rtl="0"/>
          <a:r>
            <a:rPr lang="en-GB" dirty="0">
              <a:solidFill>
                <a:schemeClr val="tx1"/>
              </a:solidFill>
            </a:rPr>
            <a:t>Significance tests and P-values</a:t>
          </a:r>
        </a:p>
      </dgm:t>
    </dgm:pt>
    <dgm:pt modelId="{83360C1D-0C62-402D-99B7-EF74267F376D}" type="parTrans" cxnId="{AA792CEF-0607-401A-8B8D-EEF00B15BF46}">
      <dgm:prSet/>
      <dgm:spPr/>
      <dgm:t>
        <a:bodyPr/>
        <a:lstStyle/>
        <a:p>
          <a:endParaRPr lang="en-US">
            <a:solidFill>
              <a:schemeClr val="tx1"/>
            </a:solidFill>
          </a:endParaRPr>
        </a:p>
      </dgm:t>
    </dgm:pt>
    <dgm:pt modelId="{40FC4377-F353-4E11-AAB2-B6AB6C4622E8}" type="sibTrans" cxnId="{AA792CEF-0607-401A-8B8D-EEF00B15BF46}">
      <dgm:prSet/>
      <dgm:spPr/>
      <dgm:t>
        <a:bodyPr/>
        <a:lstStyle/>
        <a:p>
          <a:endParaRPr lang="en-US">
            <a:solidFill>
              <a:schemeClr val="tx1"/>
            </a:solidFill>
          </a:endParaRPr>
        </a:p>
      </dgm:t>
    </dgm:pt>
    <dgm:pt modelId="{2F38A0B4-A82B-49E5-9657-2B6DE076CB25}">
      <dgm:prSet/>
      <dgm:spPr/>
      <dgm:t>
        <a:bodyPr/>
        <a:lstStyle/>
        <a:p>
          <a:pPr rtl="0"/>
          <a:r>
            <a:rPr lang="en-GB">
              <a:solidFill>
                <a:schemeClr val="tx1"/>
              </a:solidFill>
            </a:rPr>
            <a:t>Unit 4</a:t>
          </a:r>
        </a:p>
      </dgm:t>
    </dgm:pt>
    <dgm:pt modelId="{2F1F9036-6006-4808-9CEC-61C97B427E67}" type="parTrans" cxnId="{C514FB7D-4D9D-4168-9D1C-19C865D542AD}">
      <dgm:prSet/>
      <dgm:spPr/>
      <dgm:t>
        <a:bodyPr/>
        <a:lstStyle/>
        <a:p>
          <a:endParaRPr lang="en-US">
            <a:solidFill>
              <a:schemeClr val="tx1"/>
            </a:solidFill>
          </a:endParaRPr>
        </a:p>
      </dgm:t>
    </dgm:pt>
    <dgm:pt modelId="{8E9DD814-79CD-4AE8-B2A7-89C06C128704}" type="sibTrans" cxnId="{C514FB7D-4D9D-4168-9D1C-19C865D542AD}">
      <dgm:prSet/>
      <dgm:spPr/>
      <dgm:t>
        <a:bodyPr/>
        <a:lstStyle/>
        <a:p>
          <a:endParaRPr lang="en-US">
            <a:solidFill>
              <a:schemeClr val="tx1"/>
            </a:solidFill>
          </a:endParaRPr>
        </a:p>
      </dgm:t>
    </dgm:pt>
    <dgm:pt modelId="{DE309D88-BFE8-47DC-86F8-5A6BAF2A1C76}">
      <dgm:prSet/>
      <dgm:spPr/>
      <dgm:t>
        <a:bodyPr/>
        <a:lstStyle/>
        <a:p>
          <a:pPr rtl="0"/>
          <a:r>
            <a:rPr lang="en-GB">
              <a:solidFill>
                <a:schemeClr val="tx1"/>
              </a:solidFill>
            </a:rPr>
            <a:t>Introduction to machine learning for data analysis</a:t>
          </a:r>
        </a:p>
      </dgm:t>
    </dgm:pt>
    <dgm:pt modelId="{90E3C971-A496-4184-808F-8A1467D9D803}" type="parTrans" cxnId="{163D9A26-2192-4ED7-8987-01C6C5AFD146}">
      <dgm:prSet/>
      <dgm:spPr/>
      <dgm:t>
        <a:bodyPr/>
        <a:lstStyle/>
        <a:p>
          <a:endParaRPr lang="en-US">
            <a:solidFill>
              <a:schemeClr val="tx1"/>
            </a:solidFill>
          </a:endParaRPr>
        </a:p>
      </dgm:t>
    </dgm:pt>
    <dgm:pt modelId="{E9C4A79A-442C-4ED3-9D14-1DCC9F1F86D4}" type="sibTrans" cxnId="{163D9A26-2192-4ED7-8987-01C6C5AFD146}">
      <dgm:prSet/>
      <dgm:spPr/>
      <dgm:t>
        <a:bodyPr/>
        <a:lstStyle/>
        <a:p>
          <a:endParaRPr lang="en-US">
            <a:solidFill>
              <a:schemeClr val="tx1"/>
            </a:solidFill>
          </a:endParaRPr>
        </a:p>
      </dgm:t>
    </dgm:pt>
    <dgm:pt modelId="{09446321-CBE9-4B69-9B48-106FEBF46A1D}">
      <dgm:prSet/>
      <dgm:spPr/>
      <dgm:t>
        <a:bodyPr/>
        <a:lstStyle/>
        <a:p>
          <a:pPr rtl="0"/>
          <a:r>
            <a:rPr lang="en-GB">
              <a:solidFill>
                <a:schemeClr val="tx1"/>
              </a:solidFill>
            </a:rPr>
            <a:t>Unit 5 </a:t>
          </a:r>
        </a:p>
      </dgm:t>
    </dgm:pt>
    <dgm:pt modelId="{183950BD-2B51-431B-B150-3C49088B78E0}" type="parTrans" cxnId="{06AC6124-834B-42B0-9F94-CAA2163C78F2}">
      <dgm:prSet/>
      <dgm:spPr/>
      <dgm:t>
        <a:bodyPr/>
        <a:lstStyle/>
        <a:p>
          <a:endParaRPr lang="en-US">
            <a:solidFill>
              <a:schemeClr val="tx1"/>
            </a:solidFill>
          </a:endParaRPr>
        </a:p>
      </dgm:t>
    </dgm:pt>
    <dgm:pt modelId="{B8A8BBCB-266C-42EC-A1E3-3DE6AE7F8469}" type="sibTrans" cxnId="{06AC6124-834B-42B0-9F94-CAA2163C78F2}">
      <dgm:prSet/>
      <dgm:spPr/>
      <dgm:t>
        <a:bodyPr/>
        <a:lstStyle/>
        <a:p>
          <a:endParaRPr lang="en-US">
            <a:solidFill>
              <a:schemeClr val="tx1"/>
            </a:solidFill>
          </a:endParaRPr>
        </a:p>
      </dgm:t>
    </dgm:pt>
    <dgm:pt modelId="{52330104-A530-4F83-9464-305846830B9F}">
      <dgm:prSet/>
      <dgm:spPr/>
      <dgm:t>
        <a:bodyPr/>
        <a:lstStyle/>
        <a:p>
          <a:pPr rtl="0"/>
          <a:r>
            <a:rPr lang="en-GB">
              <a:solidFill>
                <a:schemeClr val="tx1"/>
              </a:solidFill>
            </a:rPr>
            <a:t>ANN &amp; Backpropogation</a:t>
          </a:r>
        </a:p>
      </dgm:t>
    </dgm:pt>
    <dgm:pt modelId="{52720783-F4BF-4673-A1C5-7CE8A1AE0ED0}" type="parTrans" cxnId="{2F51061D-3430-4902-BC1E-A85E4515EBFA}">
      <dgm:prSet/>
      <dgm:spPr/>
      <dgm:t>
        <a:bodyPr/>
        <a:lstStyle/>
        <a:p>
          <a:endParaRPr lang="en-US">
            <a:solidFill>
              <a:schemeClr val="tx1"/>
            </a:solidFill>
          </a:endParaRPr>
        </a:p>
      </dgm:t>
    </dgm:pt>
    <dgm:pt modelId="{7D45ACBC-25C4-4744-BE24-D3EF346D634D}" type="sibTrans" cxnId="{2F51061D-3430-4902-BC1E-A85E4515EBFA}">
      <dgm:prSet/>
      <dgm:spPr/>
      <dgm:t>
        <a:bodyPr/>
        <a:lstStyle/>
        <a:p>
          <a:endParaRPr lang="en-US">
            <a:solidFill>
              <a:schemeClr val="tx1"/>
            </a:solidFill>
          </a:endParaRPr>
        </a:p>
      </dgm:t>
    </dgm:pt>
    <dgm:pt modelId="{F1320BFC-EC87-4E3E-90F5-85423BEF382D}">
      <dgm:prSet/>
      <dgm:spPr/>
      <dgm:t>
        <a:bodyPr/>
        <a:lstStyle/>
        <a:p>
          <a:pPr rtl="0"/>
          <a:r>
            <a:rPr lang="en-GB">
              <a:solidFill>
                <a:schemeClr val="tx1"/>
              </a:solidFill>
            </a:rPr>
            <a:t>Unit 6 </a:t>
          </a:r>
        </a:p>
      </dgm:t>
    </dgm:pt>
    <dgm:pt modelId="{86545C06-F79F-4385-BB6D-469611E83421}" type="parTrans" cxnId="{B553793C-6FDE-4E4F-8EC8-303D25DBEBBD}">
      <dgm:prSet/>
      <dgm:spPr/>
      <dgm:t>
        <a:bodyPr/>
        <a:lstStyle/>
        <a:p>
          <a:endParaRPr lang="en-US">
            <a:solidFill>
              <a:schemeClr val="tx1"/>
            </a:solidFill>
          </a:endParaRPr>
        </a:p>
      </dgm:t>
    </dgm:pt>
    <dgm:pt modelId="{A6ECEB04-E2EC-4F4E-897D-7543A507C998}" type="sibTrans" cxnId="{B553793C-6FDE-4E4F-8EC8-303D25DBEBBD}">
      <dgm:prSet/>
      <dgm:spPr/>
      <dgm:t>
        <a:bodyPr/>
        <a:lstStyle/>
        <a:p>
          <a:endParaRPr lang="en-US">
            <a:solidFill>
              <a:schemeClr val="tx1"/>
            </a:solidFill>
          </a:endParaRPr>
        </a:p>
      </dgm:t>
    </dgm:pt>
    <dgm:pt modelId="{B03231C9-F069-4452-8DE5-CC37584E47DF}">
      <dgm:prSet/>
      <dgm:spPr/>
      <dgm:t>
        <a:bodyPr/>
        <a:lstStyle/>
        <a:p>
          <a:pPr rtl="0"/>
          <a:r>
            <a:rPr lang="en-GB">
              <a:solidFill>
                <a:schemeClr val="tx1"/>
              </a:solidFill>
            </a:rPr>
            <a:t>Random forest &amp; SVM </a:t>
          </a:r>
        </a:p>
      </dgm:t>
    </dgm:pt>
    <dgm:pt modelId="{2091DD75-0E50-4EAB-8DB0-D9A82A5B0696}" type="parTrans" cxnId="{48CB15D2-1B64-4339-96DA-D80804FBBDD1}">
      <dgm:prSet/>
      <dgm:spPr/>
      <dgm:t>
        <a:bodyPr/>
        <a:lstStyle/>
        <a:p>
          <a:endParaRPr lang="en-US">
            <a:solidFill>
              <a:schemeClr val="tx1"/>
            </a:solidFill>
          </a:endParaRPr>
        </a:p>
      </dgm:t>
    </dgm:pt>
    <dgm:pt modelId="{75A79153-82AE-4E21-976F-806D3503ABA4}" type="sibTrans" cxnId="{48CB15D2-1B64-4339-96DA-D80804FBBDD1}">
      <dgm:prSet/>
      <dgm:spPr/>
      <dgm:t>
        <a:bodyPr/>
        <a:lstStyle/>
        <a:p>
          <a:endParaRPr lang="en-US">
            <a:solidFill>
              <a:schemeClr val="tx1"/>
            </a:solidFill>
          </a:endParaRPr>
        </a:p>
      </dgm:t>
    </dgm:pt>
    <dgm:pt modelId="{C483FF91-D0DC-4BDC-B0ED-7AEABB195AE1}">
      <dgm:prSet/>
      <dgm:spPr/>
      <dgm:t>
        <a:bodyPr/>
        <a:lstStyle/>
        <a:p>
          <a:pPr rtl="0"/>
          <a:r>
            <a:rPr lang="en-GB">
              <a:solidFill>
                <a:schemeClr val="tx1"/>
              </a:solidFill>
            </a:rPr>
            <a:t>Unit 7</a:t>
          </a:r>
        </a:p>
      </dgm:t>
    </dgm:pt>
    <dgm:pt modelId="{63105C7D-8411-46FF-84F0-79B7250757F2}" type="parTrans" cxnId="{3E7727C1-C8CB-4F72-AFF0-733E6FD4A899}">
      <dgm:prSet/>
      <dgm:spPr/>
      <dgm:t>
        <a:bodyPr/>
        <a:lstStyle/>
        <a:p>
          <a:endParaRPr lang="en-US">
            <a:solidFill>
              <a:schemeClr val="tx1"/>
            </a:solidFill>
          </a:endParaRPr>
        </a:p>
      </dgm:t>
    </dgm:pt>
    <dgm:pt modelId="{042886F3-FB00-44BE-AC73-99B51B7D31A1}" type="sibTrans" cxnId="{3E7727C1-C8CB-4F72-AFF0-733E6FD4A899}">
      <dgm:prSet/>
      <dgm:spPr/>
      <dgm:t>
        <a:bodyPr/>
        <a:lstStyle/>
        <a:p>
          <a:endParaRPr lang="en-US">
            <a:solidFill>
              <a:schemeClr val="tx1"/>
            </a:solidFill>
          </a:endParaRPr>
        </a:p>
      </dgm:t>
    </dgm:pt>
    <dgm:pt modelId="{54E44841-E976-4A7D-85E9-10AC0B16480F}">
      <dgm:prSet/>
      <dgm:spPr/>
      <dgm:t>
        <a:bodyPr/>
        <a:lstStyle/>
        <a:p>
          <a:pPr rtl="0"/>
          <a:r>
            <a:rPr lang="en-GB" dirty="0">
              <a:solidFill>
                <a:schemeClr val="tx1"/>
              </a:solidFill>
            </a:rPr>
            <a:t>Ensemble models </a:t>
          </a:r>
        </a:p>
      </dgm:t>
    </dgm:pt>
    <dgm:pt modelId="{AE01BAF0-61B5-4E4F-8936-1C55FC7800EB}" type="parTrans" cxnId="{F107BF96-FB93-473C-9EA3-1A26D4C9D970}">
      <dgm:prSet/>
      <dgm:spPr/>
      <dgm:t>
        <a:bodyPr/>
        <a:lstStyle/>
        <a:p>
          <a:endParaRPr lang="en-US">
            <a:solidFill>
              <a:schemeClr val="tx1"/>
            </a:solidFill>
          </a:endParaRPr>
        </a:p>
      </dgm:t>
    </dgm:pt>
    <dgm:pt modelId="{B88E85C2-0AB8-4741-A5E3-040396BF9A6C}" type="sibTrans" cxnId="{F107BF96-FB93-473C-9EA3-1A26D4C9D970}">
      <dgm:prSet/>
      <dgm:spPr/>
      <dgm:t>
        <a:bodyPr/>
        <a:lstStyle/>
        <a:p>
          <a:endParaRPr lang="en-US">
            <a:solidFill>
              <a:schemeClr val="tx1"/>
            </a:solidFill>
          </a:endParaRPr>
        </a:p>
      </dgm:t>
    </dgm:pt>
    <dgm:pt modelId="{1AA1C678-E398-4610-A3CB-F96237BEC68D}">
      <dgm:prSet/>
      <dgm:spPr/>
      <dgm:t>
        <a:bodyPr/>
        <a:lstStyle/>
        <a:p>
          <a:pPr rtl="0"/>
          <a:r>
            <a:rPr lang="en-GB">
              <a:solidFill>
                <a:schemeClr val="tx1"/>
              </a:solidFill>
            </a:rPr>
            <a:t>Unit 8 </a:t>
          </a:r>
        </a:p>
      </dgm:t>
    </dgm:pt>
    <dgm:pt modelId="{10399FC1-E3CF-4471-914C-6AC60A7F6D49}" type="parTrans" cxnId="{885DE862-24CA-494E-B9A2-E80F0609C175}">
      <dgm:prSet/>
      <dgm:spPr/>
      <dgm:t>
        <a:bodyPr/>
        <a:lstStyle/>
        <a:p>
          <a:endParaRPr lang="en-US">
            <a:solidFill>
              <a:schemeClr val="tx1"/>
            </a:solidFill>
          </a:endParaRPr>
        </a:p>
      </dgm:t>
    </dgm:pt>
    <dgm:pt modelId="{9FE2C4FC-6F9B-43EB-97C7-83BA1EBD1498}" type="sibTrans" cxnId="{885DE862-24CA-494E-B9A2-E80F0609C175}">
      <dgm:prSet/>
      <dgm:spPr/>
      <dgm:t>
        <a:bodyPr/>
        <a:lstStyle/>
        <a:p>
          <a:endParaRPr lang="en-US">
            <a:solidFill>
              <a:schemeClr val="tx1"/>
            </a:solidFill>
          </a:endParaRPr>
        </a:p>
      </dgm:t>
    </dgm:pt>
    <dgm:pt modelId="{E3FADC44-5B27-4EFF-8869-20296AC12FEF}">
      <dgm:prSet/>
      <dgm:spPr/>
      <dgm:t>
        <a:bodyPr/>
        <a:lstStyle/>
        <a:p>
          <a:pPr rtl="0"/>
          <a:r>
            <a:rPr lang="en-GB" dirty="0">
              <a:solidFill>
                <a:schemeClr val="tx1"/>
              </a:solidFill>
            </a:rPr>
            <a:t>Probabilistic models </a:t>
          </a:r>
        </a:p>
      </dgm:t>
    </dgm:pt>
    <dgm:pt modelId="{DCAA56DF-E4D4-44E4-B1D2-76E456C3006E}" type="parTrans" cxnId="{5771A3D0-CAC4-49D6-8B97-A930583B7532}">
      <dgm:prSet/>
      <dgm:spPr/>
      <dgm:t>
        <a:bodyPr/>
        <a:lstStyle/>
        <a:p>
          <a:endParaRPr lang="en-US">
            <a:solidFill>
              <a:schemeClr val="tx1"/>
            </a:solidFill>
          </a:endParaRPr>
        </a:p>
      </dgm:t>
    </dgm:pt>
    <dgm:pt modelId="{8D383922-9A41-4E8B-9194-58CB3286560E}" type="sibTrans" cxnId="{5771A3D0-CAC4-49D6-8B97-A930583B7532}">
      <dgm:prSet/>
      <dgm:spPr/>
      <dgm:t>
        <a:bodyPr/>
        <a:lstStyle/>
        <a:p>
          <a:endParaRPr lang="en-US">
            <a:solidFill>
              <a:schemeClr val="tx1"/>
            </a:solidFill>
          </a:endParaRPr>
        </a:p>
      </dgm:t>
    </dgm:pt>
    <dgm:pt modelId="{D04FCAC5-2966-40FE-A993-86E4191588E0}">
      <dgm:prSet/>
      <dgm:spPr/>
      <dgm:t>
        <a:bodyPr/>
        <a:lstStyle/>
        <a:p>
          <a:pPr rtl="0"/>
          <a:r>
            <a:rPr lang="en-GB">
              <a:solidFill>
                <a:schemeClr val="tx1"/>
              </a:solidFill>
            </a:rPr>
            <a:t>Unit 9</a:t>
          </a:r>
        </a:p>
      </dgm:t>
    </dgm:pt>
    <dgm:pt modelId="{A4440976-6E21-4F78-82DE-F068957DF8BE}" type="parTrans" cxnId="{692B71BD-DC57-4B8E-8CEA-7003499B3E39}">
      <dgm:prSet/>
      <dgm:spPr/>
      <dgm:t>
        <a:bodyPr/>
        <a:lstStyle/>
        <a:p>
          <a:endParaRPr lang="en-US">
            <a:solidFill>
              <a:schemeClr val="tx1"/>
            </a:solidFill>
          </a:endParaRPr>
        </a:p>
      </dgm:t>
    </dgm:pt>
    <dgm:pt modelId="{979A16DE-A1E2-45C7-BEE9-6DDF6A117C99}" type="sibTrans" cxnId="{692B71BD-DC57-4B8E-8CEA-7003499B3E39}">
      <dgm:prSet/>
      <dgm:spPr/>
      <dgm:t>
        <a:bodyPr/>
        <a:lstStyle/>
        <a:p>
          <a:endParaRPr lang="en-US">
            <a:solidFill>
              <a:schemeClr val="tx1"/>
            </a:solidFill>
          </a:endParaRPr>
        </a:p>
      </dgm:t>
    </dgm:pt>
    <dgm:pt modelId="{4132EF68-2802-4E6E-A2AC-4487870EA471}">
      <dgm:prSet/>
      <dgm:spPr/>
      <dgm:t>
        <a:bodyPr/>
        <a:lstStyle/>
        <a:p>
          <a:pPr rtl="0"/>
          <a:r>
            <a:rPr lang="en-GB" dirty="0">
              <a:solidFill>
                <a:schemeClr val="tx1"/>
              </a:solidFill>
            </a:rPr>
            <a:t>Diagnostic analytics</a:t>
          </a:r>
        </a:p>
      </dgm:t>
    </dgm:pt>
    <dgm:pt modelId="{FFE8B0B7-5854-488B-9BC4-AFDF6F0CA1CB}" type="parTrans" cxnId="{A50D5D6C-618B-40A3-B0DC-73E8CF8B9203}">
      <dgm:prSet/>
      <dgm:spPr/>
      <dgm:t>
        <a:bodyPr/>
        <a:lstStyle/>
        <a:p>
          <a:endParaRPr lang="en-US">
            <a:solidFill>
              <a:schemeClr val="tx1"/>
            </a:solidFill>
          </a:endParaRPr>
        </a:p>
      </dgm:t>
    </dgm:pt>
    <dgm:pt modelId="{7215F027-F01C-413D-951D-0750638F6945}" type="sibTrans" cxnId="{A50D5D6C-618B-40A3-B0DC-73E8CF8B9203}">
      <dgm:prSet/>
      <dgm:spPr/>
      <dgm:t>
        <a:bodyPr/>
        <a:lstStyle/>
        <a:p>
          <a:endParaRPr lang="en-US">
            <a:solidFill>
              <a:schemeClr val="tx1"/>
            </a:solidFill>
          </a:endParaRPr>
        </a:p>
      </dgm:t>
    </dgm:pt>
    <dgm:pt modelId="{F85931DA-7760-4166-8E36-F75E523905E6}">
      <dgm:prSet/>
      <dgm:spPr/>
      <dgm:t>
        <a:bodyPr/>
        <a:lstStyle/>
        <a:p>
          <a:pPr rtl="0"/>
          <a:r>
            <a:rPr lang="en-GB">
              <a:solidFill>
                <a:schemeClr val="tx1"/>
              </a:solidFill>
            </a:rPr>
            <a:t>Unit 10</a:t>
          </a:r>
        </a:p>
      </dgm:t>
    </dgm:pt>
    <dgm:pt modelId="{FAF37FCF-7823-4EDE-B9A9-A668FD179A3B}" type="parTrans" cxnId="{F6912834-41E7-4D56-B942-25C31C70C684}">
      <dgm:prSet/>
      <dgm:spPr/>
      <dgm:t>
        <a:bodyPr/>
        <a:lstStyle/>
        <a:p>
          <a:endParaRPr lang="en-US">
            <a:solidFill>
              <a:schemeClr val="tx1"/>
            </a:solidFill>
          </a:endParaRPr>
        </a:p>
      </dgm:t>
    </dgm:pt>
    <dgm:pt modelId="{17B17F96-5754-4AB7-A875-D2E4D649A8D7}" type="sibTrans" cxnId="{F6912834-41E7-4D56-B942-25C31C70C684}">
      <dgm:prSet/>
      <dgm:spPr/>
      <dgm:t>
        <a:bodyPr/>
        <a:lstStyle/>
        <a:p>
          <a:endParaRPr lang="en-US">
            <a:solidFill>
              <a:schemeClr val="tx1"/>
            </a:solidFill>
          </a:endParaRPr>
        </a:p>
      </dgm:t>
    </dgm:pt>
    <dgm:pt modelId="{D05DDB87-F1A4-4824-B9A9-DDEB77534628}">
      <dgm:prSet/>
      <dgm:spPr/>
      <dgm:t>
        <a:bodyPr/>
        <a:lstStyle/>
        <a:p>
          <a:pPr rtl="0"/>
          <a:r>
            <a:rPr lang="en-GB">
              <a:solidFill>
                <a:schemeClr val="tx1"/>
              </a:solidFill>
            </a:rPr>
            <a:t>Business intelligence &amp; decision making </a:t>
          </a:r>
        </a:p>
      </dgm:t>
    </dgm:pt>
    <dgm:pt modelId="{A7149977-1080-45AF-B5C2-0A7F79F91A3B}" type="parTrans" cxnId="{AADDA822-8A49-4E46-9DFF-A356219DBA1F}">
      <dgm:prSet/>
      <dgm:spPr/>
      <dgm:t>
        <a:bodyPr/>
        <a:lstStyle/>
        <a:p>
          <a:endParaRPr lang="en-US">
            <a:solidFill>
              <a:schemeClr val="tx1"/>
            </a:solidFill>
          </a:endParaRPr>
        </a:p>
      </dgm:t>
    </dgm:pt>
    <dgm:pt modelId="{D89B4B41-A1FF-4F93-9012-2F3765227FDA}" type="sibTrans" cxnId="{AADDA822-8A49-4E46-9DFF-A356219DBA1F}">
      <dgm:prSet/>
      <dgm:spPr/>
      <dgm:t>
        <a:bodyPr/>
        <a:lstStyle/>
        <a:p>
          <a:endParaRPr lang="en-US">
            <a:solidFill>
              <a:schemeClr val="tx1"/>
            </a:solidFill>
          </a:endParaRPr>
        </a:p>
      </dgm:t>
    </dgm:pt>
    <dgm:pt modelId="{B5926768-3116-43BE-A7E7-870513C0C4B5}" type="pres">
      <dgm:prSet presAssocID="{B07CBB2E-E60A-45A7-A436-8309AB40173D}" presName="diagram" presStyleCnt="0">
        <dgm:presLayoutVars>
          <dgm:dir/>
          <dgm:resizeHandles val="exact"/>
        </dgm:presLayoutVars>
      </dgm:prSet>
      <dgm:spPr/>
    </dgm:pt>
    <dgm:pt modelId="{6E2C42E1-7BC6-4611-A7F4-A8225792A017}" type="pres">
      <dgm:prSet presAssocID="{2A92D119-11FB-4261-9F05-01B2470F9122}" presName="node" presStyleLbl="node1" presStyleIdx="0" presStyleCnt="10">
        <dgm:presLayoutVars>
          <dgm:bulletEnabled val="1"/>
        </dgm:presLayoutVars>
      </dgm:prSet>
      <dgm:spPr/>
    </dgm:pt>
    <dgm:pt modelId="{C7E9AAD6-3F0A-4D7F-B8F1-19452E627A62}" type="pres">
      <dgm:prSet presAssocID="{D46087ED-1D5C-4662-B3E5-3B2A01D4DE04}" presName="sibTrans" presStyleCnt="0"/>
      <dgm:spPr/>
    </dgm:pt>
    <dgm:pt modelId="{8BE2DF5B-E1F9-49BE-86C1-06E0C83987C6}" type="pres">
      <dgm:prSet presAssocID="{6B62B0D3-7E4A-4399-8FE4-D5979DD0C6D8}" presName="node" presStyleLbl="node1" presStyleIdx="1" presStyleCnt="10">
        <dgm:presLayoutVars>
          <dgm:bulletEnabled val="1"/>
        </dgm:presLayoutVars>
      </dgm:prSet>
      <dgm:spPr/>
    </dgm:pt>
    <dgm:pt modelId="{979EA753-DB2C-4215-9842-89CDDEC5ABE1}" type="pres">
      <dgm:prSet presAssocID="{8631B071-DC40-41F8-8F9E-36E398BA6FC7}" presName="sibTrans" presStyleCnt="0"/>
      <dgm:spPr/>
    </dgm:pt>
    <dgm:pt modelId="{2CBB2590-B57C-4210-B790-ACF01ACF66A4}" type="pres">
      <dgm:prSet presAssocID="{40CA07E4-50DA-4372-B4A9-2F9DBB2F7EBC}" presName="node" presStyleLbl="node1" presStyleIdx="2" presStyleCnt="10">
        <dgm:presLayoutVars>
          <dgm:bulletEnabled val="1"/>
        </dgm:presLayoutVars>
      </dgm:prSet>
      <dgm:spPr/>
    </dgm:pt>
    <dgm:pt modelId="{61B8C531-C45C-4BAC-A174-D5737D3FCFA3}" type="pres">
      <dgm:prSet presAssocID="{ED57CCBF-2380-4514-A1A9-6D1F62B80D38}" presName="sibTrans" presStyleCnt="0"/>
      <dgm:spPr/>
    </dgm:pt>
    <dgm:pt modelId="{0C33AA10-EA92-4330-A13F-1789C384D518}" type="pres">
      <dgm:prSet presAssocID="{2F38A0B4-A82B-49E5-9657-2B6DE076CB25}" presName="node" presStyleLbl="node1" presStyleIdx="3" presStyleCnt="10">
        <dgm:presLayoutVars>
          <dgm:bulletEnabled val="1"/>
        </dgm:presLayoutVars>
      </dgm:prSet>
      <dgm:spPr/>
    </dgm:pt>
    <dgm:pt modelId="{DE3803FC-B944-4F18-9A31-488543D10549}" type="pres">
      <dgm:prSet presAssocID="{8E9DD814-79CD-4AE8-B2A7-89C06C128704}" presName="sibTrans" presStyleCnt="0"/>
      <dgm:spPr/>
    </dgm:pt>
    <dgm:pt modelId="{6B33D044-93CF-4350-BFDB-2E8DC9672EE0}" type="pres">
      <dgm:prSet presAssocID="{09446321-CBE9-4B69-9B48-106FEBF46A1D}" presName="node" presStyleLbl="node1" presStyleIdx="4" presStyleCnt="10">
        <dgm:presLayoutVars>
          <dgm:bulletEnabled val="1"/>
        </dgm:presLayoutVars>
      </dgm:prSet>
      <dgm:spPr/>
    </dgm:pt>
    <dgm:pt modelId="{D444E2FE-2A62-4C15-8728-6DFF1041B0DA}" type="pres">
      <dgm:prSet presAssocID="{B8A8BBCB-266C-42EC-A1E3-3DE6AE7F8469}" presName="sibTrans" presStyleCnt="0"/>
      <dgm:spPr/>
    </dgm:pt>
    <dgm:pt modelId="{414B0068-5EFB-4390-B942-6643D2E5AF7D}" type="pres">
      <dgm:prSet presAssocID="{F1320BFC-EC87-4E3E-90F5-85423BEF382D}" presName="node" presStyleLbl="node1" presStyleIdx="5" presStyleCnt="10">
        <dgm:presLayoutVars>
          <dgm:bulletEnabled val="1"/>
        </dgm:presLayoutVars>
      </dgm:prSet>
      <dgm:spPr/>
    </dgm:pt>
    <dgm:pt modelId="{7A3DEA98-52E4-4465-AF15-C1F9B0007CCD}" type="pres">
      <dgm:prSet presAssocID="{A6ECEB04-E2EC-4F4E-897D-7543A507C998}" presName="sibTrans" presStyleCnt="0"/>
      <dgm:spPr/>
    </dgm:pt>
    <dgm:pt modelId="{B74E4DAF-4E47-4546-8ABA-4E6657FF4DB7}" type="pres">
      <dgm:prSet presAssocID="{C483FF91-D0DC-4BDC-B0ED-7AEABB195AE1}" presName="node" presStyleLbl="node1" presStyleIdx="6" presStyleCnt="10">
        <dgm:presLayoutVars>
          <dgm:bulletEnabled val="1"/>
        </dgm:presLayoutVars>
      </dgm:prSet>
      <dgm:spPr/>
    </dgm:pt>
    <dgm:pt modelId="{E0D80ECE-D6F7-4A5D-A8C1-09290BF92135}" type="pres">
      <dgm:prSet presAssocID="{042886F3-FB00-44BE-AC73-99B51B7D31A1}" presName="sibTrans" presStyleCnt="0"/>
      <dgm:spPr/>
    </dgm:pt>
    <dgm:pt modelId="{DAA6BEEF-6F7E-4AD3-99DA-7558BE8FDEAA}" type="pres">
      <dgm:prSet presAssocID="{1AA1C678-E398-4610-A3CB-F96237BEC68D}" presName="node" presStyleLbl="node1" presStyleIdx="7" presStyleCnt="10">
        <dgm:presLayoutVars>
          <dgm:bulletEnabled val="1"/>
        </dgm:presLayoutVars>
      </dgm:prSet>
      <dgm:spPr/>
    </dgm:pt>
    <dgm:pt modelId="{7C5F0E43-721C-49E8-BA65-D63BF1FE357B}" type="pres">
      <dgm:prSet presAssocID="{9FE2C4FC-6F9B-43EB-97C7-83BA1EBD1498}" presName="sibTrans" presStyleCnt="0"/>
      <dgm:spPr/>
    </dgm:pt>
    <dgm:pt modelId="{4AE5E0EB-49E9-4B21-A059-82EADDAB0A9D}" type="pres">
      <dgm:prSet presAssocID="{D04FCAC5-2966-40FE-A993-86E4191588E0}" presName="node" presStyleLbl="node1" presStyleIdx="8" presStyleCnt="10">
        <dgm:presLayoutVars>
          <dgm:bulletEnabled val="1"/>
        </dgm:presLayoutVars>
      </dgm:prSet>
      <dgm:spPr/>
    </dgm:pt>
    <dgm:pt modelId="{1B8A0BE8-AE3A-454C-A709-84B959F87596}" type="pres">
      <dgm:prSet presAssocID="{979A16DE-A1E2-45C7-BEE9-6DDF6A117C99}" presName="sibTrans" presStyleCnt="0"/>
      <dgm:spPr/>
    </dgm:pt>
    <dgm:pt modelId="{97EFA4D9-4193-43A9-9F05-493363EF35A1}" type="pres">
      <dgm:prSet presAssocID="{F85931DA-7760-4166-8E36-F75E523905E6}" presName="node" presStyleLbl="node1" presStyleIdx="9" presStyleCnt="10">
        <dgm:presLayoutVars>
          <dgm:bulletEnabled val="1"/>
        </dgm:presLayoutVars>
      </dgm:prSet>
      <dgm:spPr/>
    </dgm:pt>
  </dgm:ptLst>
  <dgm:cxnLst>
    <dgm:cxn modelId="{56EFF106-55D3-4C7A-9760-6D6DBB36C08C}" type="presOf" srcId="{40CA07E4-50DA-4372-B4A9-2F9DBB2F7EBC}" destId="{2CBB2590-B57C-4210-B790-ACF01ACF66A4}" srcOrd="0" destOrd="0" presId="urn:microsoft.com/office/officeart/2005/8/layout/default"/>
    <dgm:cxn modelId="{ACDD0407-5D17-4DC9-8161-50559E5AA042}" type="presOf" srcId="{4132EF68-2802-4E6E-A2AC-4487870EA471}" destId="{4AE5E0EB-49E9-4B21-A059-82EADDAB0A9D}" srcOrd="0" destOrd="1" presId="urn:microsoft.com/office/officeart/2005/8/layout/default"/>
    <dgm:cxn modelId="{5AB4BA1A-37E9-4A1E-B022-7B9D5F253137}" type="presOf" srcId="{52330104-A530-4F83-9464-305846830B9F}" destId="{6B33D044-93CF-4350-BFDB-2E8DC9672EE0}" srcOrd="0" destOrd="1" presId="urn:microsoft.com/office/officeart/2005/8/layout/default"/>
    <dgm:cxn modelId="{2F51061D-3430-4902-BC1E-A85E4515EBFA}" srcId="{09446321-CBE9-4B69-9B48-106FEBF46A1D}" destId="{52330104-A530-4F83-9464-305846830B9F}" srcOrd="0" destOrd="0" parTransId="{52720783-F4BF-4673-A1C5-7CE8A1AE0ED0}" sibTransId="{7D45ACBC-25C4-4744-BE24-D3EF346D634D}"/>
    <dgm:cxn modelId="{AADDA822-8A49-4E46-9DFF-A356219DBA1F}" srcId="{F85931DA-7760-4166-8E36-F75E523905E6}" destId="{D05DDB87-F1A4-4824-B9A9-DDEB77534628}" srcOrd="0" destOrd="0" parTransId="{A7149977-1080-45AF-B5C2-0A7F79F91A3B}" sibTransId="{D89B4B41-A1FF-4F93-9012-2F3765227FDA}"/>
    <dgm:cxn modelId="{42599723-309D-4B4D-B49A-694F0E0E92A6}" type="presOf" srcId="{09446321-CBE9-4B69-9B48-106FEBF46A1D}" destId="{6B33D044-93CF-4350-BFDB-2E8DC9672EE0}" srcOrd="0" destOrd="0" presId="urn:microsoft.com/office/officeart/2005/8/layout/default"/>
    <dgm:cxn modelId="{06AC6124-834B-42B0-9F94-CAA2163C78F2}" srcId="{B07CBB2E-E60A-45A7-A436-8309AB40173D}" destId="{09446321-CBE9-4B69-9B48-106FEBF46A1D}" srcOrd="4" destOrd="0" parTransId="{183950BD-2B51-431B-B150-3C49088B78E0}" sibTransId="{B8A8BBCB-266C-42EC-A1E3-3DE6AE7F8469}"/>
    <dgm:cxn modelId="{163D9A26-2192-4ED7-8987-01C6C5AFD146}" srcId="{2F38A0B4-A82B-49E5-9657-2B6DE076CB25}" destId="{DE309D88-BFE8-47DC-86F8-5A6BAF2A1C76}" srcOrd="0" destOrd="0" parTransId="{90E3C971-A496-4184-808F-8A1467D9D803}" sibTransId="{E9C4A79A-442C-4ED3-9D14-1DCC9F1F86D4}"/>
    <dgm:cxn modelId="{8F4A352A-5250-4846-9D93-ECE871FCAC3B}" srcId="{2A92D119-11FB-4261-9F05-01B2470F9122}" destId="{76C736B5-6F37-44AE-BF59-1E190E7CF0D1}" srcOrd="0" destOrd="0" parTransId="{FF2CD18A-C1AE-4BE3-B174-E451EF76CE89}" sibTransId="{37D19072-698A-471D-A639-3F6366B865F6}"/>
    <dgm:cxn modelId="{F6912834-41E7-4D56-B942-25C31C70C684}" srcId="{B07CBB2E-E60A-45A7-A436-8309AB40173D}" destId="{F85931DA-7760-4166-8E36-F75E523905E6}" srcOrd="9" destOrd="0" parTransId="{FAF37FCF-7823-4EDE-B9A9-A668FD179A3B}" sibTransId="{17B17F96-5754-4AB7-A875-D2E4D649A8D7}"/>
    <dgm:cxn modelId="{4F86B434-2F20-4E99-803C-1BB1A409EC66}" type="presOf" srcId="{D05DDB87-F1A4-4824-B9A9-DDEB77534628}" destId="{97EFA4D9-4193-43A9-9F05-493363EF35A1}" srcOrd="0" destOrd="1" presId="urn:microsoft.com/office/officeart/2005/8/layout/default"/>
    <dgm:cxn modelId="{B553793C-6FDE-4E4F-8EC8-303D25DBEBBD}" srcId="{B07CBB2E-E60A-45A7-A436-8309AB40173D}" destId="{F1320BFC-EC87-4E3E-90F5-85423BEF382D}" srcOrd="5" destOrd="0" parTransId="{86545C06-F79F-4385-BB6D-469611E83421}" sibTransId="{A6ECEB04-E2EC-4F4E-897D-7543A507C998}"/>
    <dgm:cxn modelId="{F118AB5D-9426-4E2F-A960-962944B01234}" type="presOf" srcId="{2F38A0B4-A82B-49E5-9657-2B6DE076CB25}" destId="{0C33AA10-EA92-4330-A13F-1789C384D518}" srcOrd="0" destOrd="0" presId="urn:microsoft.com/office/officeart/2005/8/layout/default"/>
    <dgm:cxn modelId="{B86B3841-F325-46D7-92A4-AB2807C3CA5F}" srcId="{B07CBB2E-E60A-45A7-A436-8309AB40173D}" destId="{2A92D119-11FB-4261-9F05-01B2470F9122}" srcOrd="0" destOrd="0" parTransId="{B176ECDF-D045-4AF4-BAF3-43C587C98DB4}" sibTransId="{D46087ED-1D5C-4662-B3E5-3B2A01D4DE04}"/>
    <dgm:cxn modelId="{D57B9341-6F85-497B-8457-09EF2E8A24E2}" type="presOf" srcId="{F1320BFC-EC87-4E3E-90F5-85423BEF382D}" destId="{414B0068-5EFB-4390-B942-6643D2E5AF7D}" srcOrd="0" destOrd="0" presId="urn:microsoft.com/office/officeart/2005/8/layout/default"/>
    <dgm:cxn modelId="{885DE862-24CA-494E-B9A2-E80F0609C175}" srcId="{B07CBB2E-E60A-45A7-A436-8309AB40173D}" destId="{1AA1C678-E398-4610-A3CB-F96237BEC68D}" srcOrd="7" destOrd="0" parTransId="{10399FC1-E3CF-4471-914C-6AC60A7F6D49}" sibTransId="{9FE2C4FC-6F9B-43EB-97C7-83BA1EBD1498}"/>
    <dgm:cxn modelId="{6A9C7443-15B1-4E98-8D99-A5FD55B3756B}" type="presOf" srcId="{F85931DA-7760-4166-8E36-F75E523905E6}" destId="{97EFA4D9-4193-43A9-9F05-493363EF35A1}" srcOrd="0" destOrd="0" presId="urn:microsoft.com/office/officeart/2005/8/layout/default"/>
    <dgm:cxn modelId="{79502467-2B6A-4399-977A-6DBF45124FA9}" type="presOf" srcId="{76C736B5-6F37-44AE-BF59-1E190E7CF0D1}" destId="{6E2C42E1-7BC6-4611-A7F4-A8225792A017}" srcOrd="0" destOrd="1" presId="urn:microsoft.com/office/officeart/2005/8/layout/default"/>
    <dgm:cxn modelId="{A50D5D6C-618B-40A3-B0DC-73E8CF8B9203}" srcId="{D04FCAC5-2966-40FE-A993-86E4191588E0}" destId="{4132EF68-2802-4E6E-A2AC-4487870EA471}" srcOrd="0" destOrd="0" parTransId="{FFE8B0B7-5854-488B-9BC4-AFDF6F0CA1CB}" sibTransId="{7215F027-F01C-413D-951D-0750638F6945}"/>
    <dgm:cxn modelId="{1BEE2D51-7DD0-4BC9-932F-13A73D7439A0}" type="presOf" srcId="{B07CBB2E-E60A-45A7-A436-8309AB40173D}" destId="{B5926768-3116-43BE-A7E7-870513C0C4B5}" srcOrd="0" destOrd="0" presId="urn:microsoft.com/office/officeart/2005/8/layout/default"/>
    <dgm:cxn modelId="{FB987555-DC29-4E01-8BCC-7284E85ED53C}" type="presOf" srcId="{ED58D9BF-D955-4174-B9F7-25BF4679C366}" destId="{8BE2DF5B-E1F9-49BE-86C1-06E0C83987C6}" srcOrd="0" destOrd="1" presId="urn:microsoft.com/office/officeart/2005/8/layout/default"/>
    <dgm:cxn modelId="{FD9BC976-53F2-451B-9390-ADCCF82B571D}" type="presOf" srcId="{1AA1C678-E398-4610-A3CB-F96237BEC68D}" destId="{DAA6BEEF-6F7E-4AD3-99DA-7558BE8FDEAA}" srcOrd="0" destOrd="0" presId="urn:microsoft.com/office/officeart/2005/8/layout/default"/>
    <dgm:cxn modelId="{60E52977-4D31-4D7E-BF49-B4E92FE286B8}" type="presOf" srcId="{54E44841-E976-4A7D-85E9-10AC0B16480F}" destId="{B74E4DAF-4E47-4546-8ABA-4E6657FF4DB7}" srcOrd="0" destOrd="1" presId="urn:microsoft.com/office/officeart/2005/8/layout/default"/>
    <dgm:cxn modelId="{7C5EC87C-E588-47A2-80CE-90BE0B42C0A7}" type="presOf" srcId="{F8075728-FA27-4AC8-9ADE-E1A6E3E8D63F}" destId="{2CBB2590-B57C-4210-B790-ACF01ACF66A4}" srcOrd="0" destOrd="1" presId="urn:microsoft.com/office/officeart/2005/8/layout/default"/>
    <dgm:cxn modelId="{C514FB7D-4D9D-4168-9D1C-19C865D542AD}" srcId="{B07CBB2E-E60A-45A7-A436-8309AB40173D}" destId="{2F38A0B4-A82B-49E5-9657-2B6DE076CB25}" srcOrd="3" destOrd="0" parTransId="{2F1F9036-6006-4808-9CEC-61C97B427E67}" sibTransId="{8E9DD814-79CD-4AE8-B2A7-89C06C128704}"/>
    <dgm:cxn modelId="{AC092581-98D5-444A-91DE-64EB5961D136}" type="presOf" srcId="{C483FF91-D0DC-4BDC-B0ED-7AEABB195AE1}" destId="{B74E4DAF-4E47-4546-8ABA-4E6657FF4DB7}" srcOrd="0" destOrd="0" presId="urn:microsoft.com/office/officeart/2005/8/layout/default"/>
    <dgm:cxn modelId="{A7DA1C8B-D572-4C10-BCC4-045AFA5F8BF7}" srcId="{B07CBB2E-E60A-45A7-A436-8309AB40173D}" destId="{6B62B0D3-7E4A-4399-8FE4-D5979DD0C6D8}" srcOrd="1" destOrd="0" parTransId="{2EDE85C4-4DD5-4AEE-AF0F-1B60A6A4EC51}" sibTransId="{8631B071-DC40-41F8-8F9E-36E398BA6FC7}"/>
    <dgm:cxn modelId="{F107BF96-FB93-473C-9EA3-1A26D4C9D970}" srcId="{C483FF91-D0DC-4BDC-B0ED-7AEABB195AE1}" destId="{54E44841-E976-4A7D-85E9-10AC0B16480F}" srcOrd="0" destOrd="0" parTransId="{AE01BAF0-61B5-4E4F-8936-1C55FC7800EB}" sibTransId="{B88E85C2-0AB8-4741-A5E3-040396BF9A6C}"/>
    <dgm:cxn modelId="{A9BB2FA2-176A-4919-B232-4961A5F38A1C}" srcId="{6B62B0D3-7E4A-4399-8FE4-D5979DD0C6D8}" destId="{ED58D9BF-D955-4174-B9F7-25BF4679C366}" srcOrd="0" destOrd="0" parTransId="{A7E979A2-8A54-4CD6-AE21-D8D877AE71C3}" sibTransId="{7BEDC449-0627-4010-9B37-B8991499A45A}"/>
    <dgm:cxn modelId="{905380AE-1C00-4CD6-AFAD-FA8D9F6C80C7}" type="presOf" srcId="{B03231C9-F069-4452-8DE5-CC37584E47DF}" destId="{414B0068-5EFB-4390-B942-6643D2E5AF7D}" srcOrd="0" destOrd="1" presId="urn:microsoft.com/office/officeart/2005/8/layout/default"/>
    <dgm:cxn modelId="{09DB0CB8-84DB-4F70-AE14-BAB41C9906C2}" type="presOf" srcId="{2A92D119-11FB-4261-9F05-01B2470F9122}" destId="{6E2C42E1-7BC6-4611-A7F4-A8225792A017}" srcOrd="0" destOrd="0" presId="urn:microsoft.com/office/officeart/2005/8/layout/default"/>
    <dgm:cxn modelId="{31FDB2BC-6858-4DB7-AE8B-9F6DF8DBD9A8}" type="presOf" srcId="{DE309D88-BFE8-47DC-86F8-5A6BAF2A1C76}" destId="{0C33AA10-EA92-4330-A13F-1789C384D518}" srcOrd="0" destOrd="1" presId="urn:microsoft.com/office/officeart/2005/8/layout/default"/>
    <dgm:cxn modelId="{692B71BD-DC57-4B8E-8CEA-7003499B3E39}" srcId="{B07CBB2E-E60A-45A7-A436-8309AB40173D}" destId="{D04FCAC5-2966-40FE-A993-86E4191588E0}" srcOrd="8" destOrd="0" parTransId="{A4440976-6E21-4F78-82DE-F068957DF8BE}" sibTransId="{979A16DE-A1E2-45C7-BEE9-6DDF6A117C99}"/>
    <dgm:cxn modelId="{3E7727C1-C8CB-4F72-AFF0-733E6FD4A899}" srcId="{B07CBB2E-E60A-45A7-A436-8309AB40173D}" destId="{C483FF91-D0DC-4BDC-B0ED-7AEABB195AE1}" srcOrd="6" destOrd="0" parTransId="{63105C7D-8411-46FF-84F0-79B7250757F2}" sibTransId="{042886F3-FB00-44BE-AC73-99B51B7D31A1}"/>
    <dgm:cxn modelId="{4C0A42C1-3651-493D-AE0A-E3AC7CF0B5A3}" srcId="{B07CBB2E-E60A-45A7-A436-8309AB40173D}" destId="{40CA07E4-50DA-4372-B4A9-2F9DBB2F7EBC}" srcOrd="2" destOrd="0" parTransId="{5612007D-D5F6-4F9F-B3C8-0FA150E2833C}" sibTransId="{ED57CCBF-2380-4514-A1A9-6D1F62B80D38}"/>
    <dgm:cxn modelId="{B0F5C6C3-DA4A-48C2-AB1F-A103709DAFA7}" type="presOf" srcId="{D04FCAC5-2966-40FE-A993-86E4191588E0}" destId="{4AE5E0EB-49E9-4B21-A059-82EADDAB0A9D}" srcOrd="0" destOrd="0" presId="urn:microsoft.com/office/officeart/2005/8/layout/default"/>
    <dgm:cxn modelId="{5771A3D0-CAC4-49D6-8B97-A930583B7532}" srcId="{1AA1C678-E398-4610-A3CB-F96237BEC68D}" destId="{E3FADC44-5B27-4EFF-8869-20296AC12FEF}" srcOrd="0" destOrd="0" parTransId="{DCAA56DF-E4D4-44E4-B1D2-76E456C3006E}" sibTransId="{8D383922-9A41-4E8B-9194-58CB3286560E}"/>
    <dgm:cxn modelId="{48CB15D2-1B64-4339-96DA-D80804FBBDD1}" srcId="{F1320BFC-EC87-4E3E-90F5-85423BEF382D}" destId="{B03231C9-F069-4452-8DE5-CC37584E47DF}" srcOrd="0" destOrd="0" parTransId="{2091DD75-0E50-4EAB-8DB0-D9A82A5B0696}" sibTransId="{75A79153-82AE-4E21-976F-806D3503ABA4}"/>
    <dgm:cxn modelId="{4C538BD4-A892-4077-A904-24E892A7C37B}" type="presOf" srcId="{E3FADC44-5B27-4EFF-8869-20296AC12FEF}" destId="{DAA6BEEF-6F7E-4AD3-99DA-7558BE8FDEAA}" srcOrd="0" destOrd="1" presId="urn:microsoft.com/office/officeart/2005/8/layout/default"/>
    <dgm:cxn modelId="{654ED6E6-875B-4251-8F5F-932CB3E348E8}" type="presOf" srcId="{6B62B0D3-7E4A-4399-8FE4-D5979DD0C6D8}" destId="{8BE2DF5B-E1F9-49BE-86C1-06E0C83987C6}" srcOrd="0" destOrd="0" presId="urn:microsoft.com/office/officeart/2005/8/layout/default"/>
    <dgm:cxn modelId="{AA792CEF-0607-401A-8B8D-EEF00B15BF46}" srcId="{40CA07E4-50DA-4372-B4A9-2F9DBB2F7EBC}" destId="{F8075728-FA27-4AC8-9ADE-E1A6E3E8D63F}" srcOrd="0" destOrd="0" parTransId="{83360C1D-0C62-402D-99B7-EF74267F376D}" sibTransId="{40FC4377-F353-4E11-AAB2-B6AB6C4622E8}"/>
    <dgm:cxn modelId="{354DBCC9-7062-4084-9D51-AC6904E89194}" type="presParOf" srcId="{B5926768-3116-43BE-A7E7-870513C0C4B5}" destId="{6E2C42E1-7BC6-4611-A7F4-A8225792A017}" srcOrd="0" destOrd="0" presId="urn:microsoft.com/office/officeart/2005/8/layout/default"/>
    <dgm:cxn modelId="{A5675E4B-D1B1-4562-887A-5BFB0E1F2955}" type="presParOf" srcId="{B5926768-3116-43BE-A7E7-870513C0C4B5}" destId="{C7E9AAD6-3F0A-4D7F-B8F1-19452E627A62}" srcOrd="1" destOrd="0" presId="urn:microsoft.com/office/officeart/2005/8/layout/default"/>
    <dgm:cxn modelId="{F48B018D-79B1-4190-B359-778E66F48349}" type="presParOf" srcId="{B5926768-3116-43BE-A7E7-870513C0C4B5}" destId="{8BE2DF5B-E1F9-49BE-86C1-06E0C83987C6}" srcOrd="2" destOrd="0" presId="urn:microsoft.com/office/officeart/2005/8/layout/default"/>
    <dgm:cxn modelId="{B75E7C48-D31D-4153-8378-3AC3617E78B3}" type="presParOf" srcId="{B5926768-3116-43BE-A7E7-870513C0C4B5}" destId="{979EA753-DB2C-4215-9842-89CDDEC5ABE1}" srcOrd="3" destOrd="0" presId="urn:microsoft.com/office/officeart/2005/8/layout/default"/>
    <dgm:cxn modelId="{11C8F1F5-8ACA-4B71-A7CB-271AC8AB700F}" type="presParOf" srcId="{B5926768-3116-43BE-A7E7-870513C0C4B5}" destId="{2CBB2590-B57C-4210-B790-ACF01ACF66A4}" srcOrd="4" destOrd="0" presId="urn:microsoft.com/office/officeart/2005/8/layout/default"/>
    <dgm:cxn modelId="{EE3881B1-5AA4-48F4-B933-0B155C33D154}" type="presParOf" srcId="{B5926768-3116-43BE-A7E7-870513C0C4B5}" destId="{61B8C531-C45C-4BAC-A174-D5737D3FCFA3}" srcOrd="5" destOrd="0" presId="urn:microsoft.com/office/officeart/2005/8/layout/default"/>
    <dgm:cxn modelId="{45219A8C-5596-4AE7-9635-465B6A29020C}" type="presParOf" srcId="{B5926768-3116-43BE-A7E7-870513C0C4B5}" destId="{0C33AA10-EA92-4330-A13F-1789C384D518}" srcOrd="6" destOrd="0" presId="urn:microsoft.com/office/officeart/2005/8/layout/default"/>
    <dgm:cxn modelId="{6581ED42-3AF7-4052-9AF1-C89A13E5E680}" type="presParOf" srcId="{B5926768-3116-43BE-A7E7-870513C0C4B5}" destId="{DE3803FC-B944-4F18-9A31-488543D10549}" srcOrd="7" destOrd="0" presId="urn:microsoft.com/office/officeart/2005/8/layout/default"/>
    <dgm:cxn modelId="{ECFC9FBA-3BB9-48E0-83F5-E9FD9838C1CB}" type="presParOf" srcId="{B5926768-3116-43BE-A7E7-870513C0C4B5}" destId="{6B33D044-93CF-4350-BFDB-2E8DC9672EE0}" srcOrd="8" destOrd="0" presId="urn:microsoft.com/office/officeart/2005/8/layout/default"/>
    <dgm:cxn modelId="{AFD73EAA-D14B-4ACC-930D-180165C9DA6E}" type="presParOf" srcId="{B5926768-3116-43BE-A7E7-870513C0C4B5}" destId="{D444E2FE-2A62-4C15-8728-6DFF1041B0DA}" srcOrd="9" destOrd="0" presId="urn:microsoft.com/office/officeart/2005/8/layout/default"/>
    <dgm:cxn modelId="{F5F2CC2E-3AB9-4308-9FA2-5B7D047161C8}" type="presParOf" srcId="{B5926768-3116-43BE-A7E7-870513C0C4B5}" destId="{414B0068-5EFB-4390-B942-6643D2E5AF7D}" srcOrd="10" destOrd="0" presId="urn:microsoft.com/office/officeart/2005/8/layout/default"/>
    <dgm:cxn modelId="{77DA5840-9203-4E86-AB87-DCC17EED68DD}" type="presParOf" srcId="{B5926768-3116-43BE-A7E7-870513C0C4B5}" destId="{7A3DEA98-52E4-4465-AF15-C1F9B0007CCD}" srcOrd="11" destOrd="0" presId="urn:microsoft.com/office/officeart/2005/8/layout/default"/>
    <dgm:cxn modelId="{4E23D499-7CC8-4AAD-9842-C71E6700D139}" type="presParOf" srcId="{B5926768-3116-43BE-A7E7-870513C0C4B5}" destId="{B74E4DAF-4E47-4546-8ABA-4E6657FF4DB7}" srcOrd="12" destOrd="0" presId="urn:microsoft.com/office/officeart/2005/8/layout/default"/>
    <dgm:cxn modelId="{1A42220A-FDC2-4267-82B1-357B93E91CAF}" type="presParOf" srcId="{B5926768-3116-43BE-A7E7-870513C0C4B5}" destId="{E0D80ECE-D6F7-4A5D-A8C1-09290BF92135}" srcOrd="13" destOrd="0" presId="urn:microsoft.com/office/officeart/2005/8/layout/default"/>
    <dgm:cxn modelId="{B15A2401-C950-4E24-AD86-15322E3FB259}" type="presParOf" srcId="{B5926768-3116-43BE-A7E7-870513C0C4B5}" destId="{DAA6BEEF-6F7E-4AD3-99DA-7558BE8FDEAA}" srcOrd="14" destOrd="0" presId="urn:microsoft.com/office/officeart/2005/8/layout/default"/>
    <dgm:cxn modelId="{8061D093-43EE-49EB-808E-D7F07DB19D77}" type="presParOf" srcId="{B5926768-3116-43BE-A7E7-870513C0C4B5}" destId="{7C5F0E43-721C-49E8-BA65-D63BF1FE357B}" srcOrd="15" destOrd="0" presId="urn:microsoft.com/office/officeart/2005/8/layout/default"/>
    <dgm:cxn modelId="{4E44D4AA-5EAE-4CBD-A0F6-951B0A870B94}" type="presParOf" srcId="{B5926768-3116-43BE-A7E7-870513C0C4B5}" destId="{4AE5E0EB-49E9-4B21-A059-82EADDAB0A9D}" srcOrd="16" destOrd="0" presId="urn:microsoft.com/office/officeart/2005/8/layout/default"/>
    <dgm:cxn modelId="{65BBCFFC-04FF-4653-A3BE-34371BA90F52}" type="presParOf" srcId="{B5926768-3116-43BE-A7E7-870513C0C4B5}" destId="{1B8A0BE8-AE3A-454C-A709-84B959F87596}" srcOrd="17" destOrd="0" presId="urn:microsoft.com/office/officeart/2005/8/layout/default"/>
    <dgm:cxn modelId="{44EAD487-6D61-44CC-A400-0526DD73C04B}" type="presParOf" srcId="{B5926768-3116-43BE-A7E7-870513C0C4B5}" destId="{97EFA4D9-4193-43A9-9F05-493363EF35A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D3AF4ED-2138-4E5E-90CF-BD56DE1447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68435D-B848-4E70-BE25-2923028C456C}">
      <dgm:prSet/>
      <dgm:spPr/>
      <dgm:t>
        <a:bodyPr/>
        <a:lstStyle/>
        <a:p>
          <a:pPr algn="ctr" rtl="0"/>
          <a:r>
            <a:rPr lang="en-GB" dirty="0"/>
            <a:t>Activities update</a:t>
          </a:r>
        </a:p>
      </dgm:t>
    </dgm:pt>
    <dgm:pt modelId="{F24098D5-E787-4969-8558-A592BE3FD546}" type="parTrans" cxnId="{19D4BE8A-52DB-4EEA-AA7B-9AC2C6C36CD6}">
      <dgm:prSet/>
      <dgm:spPr/>
      <dgm:t>
        <a:bodyPr/>
        <a:lstStyle/>
        <a:p>
          <a:endParaRPr lang="en-US"/>
        </a:p>
      </dgm:t>
    </dgm:pt>
    <dgm:pt modelId="{DC50ED81-47EB-44AA-8A56-A37A214116BB}" type="sibTrans" cxnId="{19D4BE8A-52DB-4EEA-AA7B-9AC2C6C36CD6}">
      <dgm:prSet/>
      <dgm:spPr/>
      <dgm:t>
        <a:bodyPr/>
        <a:lstStyle/>
        <a:p>
          <a:endParaRPr lang="en-US"/>
        </a:p>
      </dgm:t>
    </dgm:pt>
    <dgm:pt modelId="{787894C8-8828-48BE-A11B-443DA41AE30C}" type="pres">
      <dgm:prSet presAssocID="{AD3AF4ED-2138-4E5E-90CF-BD56DE144740}" presName="linear" presStyleCnt="0">
        <dgm:presLayoutVars>
          <dgm:animLvl val="lvl"/>
          <dgm:resizeHandles val="exact"/>
        </dgm:presLayoutVars>
      </dgm:prSet>
      <dgm:spPr/>
    </dgm:pt>
    <dgm:pt modelId="{C56451C5-0876-47A7-BF70-A4A983245F1B}" type="pres">
      <dgm:prSet presAssocID="{FF68435D-B848-4E70-BE25-2923028C456C}" presName="parentText" presStyleLbl="node1" presStyleIdx="0" presStyleCnt="1">
        <dgm:presLayoutVars>
          <dgm:chMax val="0"/>
          <dgm:bulletEnabled val="1"/>
        </dgm:presLayoutVars>
      </dgm:prSet>
      <dgm:spPr/>
    </dgm:pt>
  </dgm:ptLst>
  <dgm:cxnLst>
    <dgm:cxn modelId="{19D4BE8A-52DB-4EEA-AA7B-9AC2C6C36CD6}" srcId="{AD3AF4ED-2138-4E5E-90CF-BD56DE144740}" destId="{FF68435D-B848-4E70-BE25-2923028C456C}" srcOrd="0" destOrd="0" parTransId="{F24098D5-E787-4969-8558-A592BE3FD546}" sibTransId="{DC50ED81-47EB-44AA-8A56-A37A214116BB}"/>
    <dgm:cxn modelId="{23E17194-B0DB-4637-AF02-60BF98D6CE6F}" type="presOf" srcId="{AD3AF4ED-2138-4E5E-90CF-BD56DE144740}" destId="{787894C8-8828-48BE-A11B-443DA41AE30C}" srcOrd="0" destOrd="0" presId="urn:microsoft.com/office/officeart/2005/8/layout/vList2"/>
    <dgm:cxn modelId="{3A485AEA-D2C2-4B38-8E2C-3C0E1E04174A}" type="presOf" srcId="{FF68435D-B848-4E70-BE25-2923028C456C}" destId="{C56451C5-0876-47A7-BF70-A4A983245F1B}" srcOrd="0" destOrd="0" presId="urn:microsoft.com/office/officeart/2005/8/layout/vList2"/>
    <dgm:cxn modelId="{0EEEC784-642B-4720-99A8-1850A937EE73}" type="presParOf" srcId="{787894C8-8828-48BE-A11B-443DA41AE30C}" destId="{C56451C5-0876-47A7-BF70-A4A983245F1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60F7F73-FA88-43CE-A41E-7318CE95930C}"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76244C9D-C973-4297-ABA5-3BF25C94F0B9}">
      <dgm:prSet/>
      <dgm:spPr/>
      <dgm:t>
        <a:bodyPr/>
        <a:lstStyle/>
        <a:p>
          <a:pPr rtl="0"/>
          <a:r>
            <a:rPr lang="en-GB" dirty="0"/>
            <a:t>Identified skills gap</a:t>
          </a:r>
        </a:p>
      </dgm:t>
    </dgm:pt>
    <dgm:pt modelId="{2E1E402E-C390-4010-B2D3-B8594D88CB85}" type="parTrans" cxnId="{D08CF2F3-B348-436D-9D62-306ACB845848}">
      <dgm:prSet/>
      <dgm:spPr/>
      <dgm:t>
        <a:bodyPr/>
        <a:lstStyle/>
        <a:p>
          <a:endParaRPr lang="en-US"/>
        </a:p>
      </dgm:t>
    </dgm:pt>
    <dgm:pt modelId="{DA31BD61-9396-4819-A7DB-59E5B61C1E96}" type="sibTrans" cxnId="{D08CF2F3-B348-436D-9D62-306ACB845848}">
      <dgm:prSet/>
      <dgm:spPr/>
      <dgm:t>
        <a:bodyPr/>
        <a:lstStyle/>
        <a:p>
          <a:endParaRPr lang="en-US"/>
        </a:p>
      </dgm:t>
    </dgm:pt>
    <dgm:pt modelId="{313070C3-60D5-4849-B292-241A9916179A}">
      <dgm:prSet/>
      <dgm:spPr/>
      <dgm:t>
        <a:bodyPr/>
        <a:lstStyle/>
        <a:p>
          <a:pPr rtl="0"/>
          <a:r>
            <a:rPr lang="en-GB" dirty="0"/>
            <a:t>Gap in skills related to AI have been established from the literature based on digital skills’ mapping. </a:t>
          </a:r>
        </a:p>
      </dgm:t>
      <dgm:extLst>
        <a:ext uri="{E40237B7-FDA0-4F09-8148-C483321AD2D9}">
          <dgm14:cNvPr xmlns:dgm14="http://schemas.microsoft.com/office/drawing/2010/diagram" id="0" name="" descr="Gap in skills related to AI have been established from the literature based on digital skills’ mapping. "/>
        </a:ext>
      </dgm:extLst>
    </dgm:pt>
    <dgm:pt modelId="{2C173223-836F-4AD6-8A36-EDEB6B8FA5CD}" type="parTrans" cxnId="{65BCAF0D-50D6-4F62-A18D-21A5EDF0910A}">
      <dgm:prSet/>
      <dgm:spPr/>
      <dgm:t>
        <a:bodyPr/>
        <a:lstStyle/>
        <a:p>
          <a:endParaRPr lang="en-US"/>
        </a:p>
      </dgm:t>
    </dgm:pt>
    <dgm:pt modelId="{F58F0846-B730-46C3-A385-26DB0A56A16C}" type="sibTrans" cxnId="{65BCAF0D-50D6-4F62-A18D-21A5EDF0910A}">
      <dgm:prSet/>
      <dgm:spPr/>
      <dgm:t>
        <a:bodyPr/>
        <a:lstStyle/>
        <a:p>
          <a:endParaRPr lang="en-US"/>
        </a:p>
      </dgm:t>
    </dgm:pt>
    <dgm:pt modelId="{06F8E0BA-9A87-427F-9C14-F12F27D61586}">
      <dgm:prSet/>
      <dgm:spPr/>
      <dgm:t>
        <a:bodyPr/>
        <a:lstStyle/>
        <a:p>
          <a:pPr rtl="0"/>
          <a:r>
            <a:rPr lang="en-GB" dirty="0"/>
            <a:t>Planned skills training</a:t>
          </a:r>
        </a:p>
      </dgm:t>
      <dgm:extLst>
        <a:ext uri="{E40237B7-FDA0-4F09-8148-C483321AD2D9}">
          <dgm14:cNvPr xmlns:dgm14="http://schemas.microsoft.com/office/drawing/2010/diagram" id="0" name="" descr="Planned skills training&#10;"/>
        </a:ext>
      </dgm:extLst>
    </dgm:pt>
    <dgm:pt modelId="{3DF3392F-9D2D-488C-9F94-073ECE9FED59}" type="parTrans" cxnId="{52EBC777-8078-4900-86F0-52E9828DB1E5}">
      <dgm:prSet/>
      <dgm:spPr/>
      <dgm:t>
        <a:bodyPr/>
        <a:lstStyle/>
        <a:p>
          <a:endParaRPr lang="en-US"/>
        </a:p>
      </dgm:t>
    </dgm:pt>
    <dgm:pt modelId="{A390251B-E556-4CDA-9DB0-C4C8761B4869}" type="sibTrans" cxnId="{52EBC777-8078-4900-86F0-52E9828DB1E5}">
      <dgm:prSet/>
      <dgm:spPr/>
      <dgm:t>
        <a:bodyPr/>
        <a:lstStyle/>
        <a:p>
          <a:endParaRPr lang="en-US"/>
        </a:p>
      </dgm:t>
    </dgm:pt>
    <dgm:pt modelId="{596864D8-FB3F-4ECC-B5CA-4B81FB15CCDE}">
      <dgm:prSet/>
      <dgm:spPr/>
      <dgm:t>
        <a:bodyPr/>
        <a:lstStyle/>
        <a:p>
          <a:pPr rtl="0"/>
          <a:r>
            <a:rPr lang="en-GB" dirty="0"/>
            <a:t>Outline plan for 11 modules have been aligned with the requirement of industry 4.0 skills. </a:t>
          </a:r>
        </a:p>
      </dgm:t>
      <dgm:extLst>
        <a:ext uri="{E40237B7-FDA0-4F09-8148-C483321AD2D9}">
          <dgm14:cNvPr xmlns:dgm14="http://schemas.microsoft.com/office/drawing/2010/diagram" id="0" name="" descr="Outline plan for 11 modules have been aligned with the requirement of industry 4.0 skills. "/>
        </a:ext>
      </dgm:extLst>
    </dgm:pt>
    <dgm:pt modelId="{45A40DEE-AA9E-4755-B49F-2BCD0681CB09}" type="parTrans" cxnId="{3E8A91B5-8710-46D5-82E1-33B3534EFC5F}">
      <dgm:prSet/>
      <dgm:spPr/>
      <dgm:t>
        <a:bodyPr/>
        <a:lstStyle/>
        <a:p>
          <a:endParaRPr lang="en-US"/>
        </a:p>
      </dgm:t>
    </dgm:pt>
    <dgm:pt modelId="{43CAFF2D-89C1-4146-9F35-3B7679024096}" type="sibTrans" cxnId="{3E8A91B5-8710-46D5-82E1-33B3534EFC5F}">
      <dgm:prSet/>
      <dgm:spPr/>
      <dgm:t>
        <a:bodyPr/>
        <a:lstStyle/>
        <a:p>
          <a:endParaRPr lang="en-US"/>
        </a:p>
      </dgm:t>
    </dgm:pt>
    <dgm:pt modelId="{582A92A0-7908-4121-A940-0F700BBBC268}">
      <dgm:prSet/>
      <dgm:spPr/>
      <dgm:t>
        <a:bodyPr/>
        <a:lstStyle/>
        <a:p>
          <a:pPr rtl="0"/>
          <a:r>
            <a:rPr lang="en-GB" dirty="0"/>
            <a:t>Developed modules</a:t>
          </a:r>
        </a:p>
      </dgm:t>
      <dgm:extLst>
        <a:ext uri="{E40237B7-FDA0-4F09-8148-C483321AD2D9}">
          <dgm14:cNvPr xmlns:dgm14="http://schemas.microsoft.com/office/drawing/2010/diagram" id="0" name="" descr="Developed modules"/>
        </a:ext>
      </dgm:extLst>
    </dgm:pt>
    <dgm:pt modelId="{AFDC7294-41DF-4DED-A877-4EEFDF6C17BF}" type="parTrans" cxnId="{7A4E3E7C-FFB5-49B7-B3A7-68A60F48BF3E}">
      <dgm:prSet/>
      <dgm:spPr/>
      <dgm:t>
        <a:bodyPr/>
        <a:lstStyle/>
        <a:p>
          <a:endParaRPr lang="en-US"/>
        </a:p>
      </dgm:t>
    </dgm:pt>
    <dgm:pt modelId="{1C47EF4C-E349-4B0E-83DD-D1B8BEB20BD0}" type="sibTrans" cxnId="{7A4E3E7C-FFB5-49B7-B3A7-68A60F48BF3E}">
      <dgm:prSet/>
      <dgm:spPr/>
      <dgm:t>
        <a:bodyPr/>
        <a:lstStyle/>
        <a:p>
          <a:endParaRPr lang="en-US"/>
        </a:p>
      </dgm:t>
    </dgm:pt>
    <dgm:pt modelId="{131E145D-41DA-458D-B2E0-886CB8EA594F}">
      <dgm:prSet/>
      <dgm:spPr/>
      <dgm:t>
        <a:bodyPr/>
        <a:lstStyle/>
        <a:p>
          <a:pPr rtl="0"/>
          <a:r>
            <a:rPr lang="en-GB" dirty="0"/>
            <a:t>Interactive content has been generated for modules relating to data analysis, artificial intelligence and machine learning. </a:t>
          </a:r>
        </a:p>
      </dgm:t>
      <dgm:extLst>
        <a:ext uri="{E40237B7-FDA0-4F09-8148-C483321AD2D9}">
          <dgm14:cNvPr xmlns:dgm14="http://schemas.microsoft.com/office/drawing/2010/diagram" id="0" name="" descr="Interactive content has been generated for modules relating to data analysis, artificial intelligence and machine learning. "/>
        </a:ext>
      </dgm:extLst>
    </dgm:pt>
    <dgm:pt modelId="{A2BF52C6-5A6A-499B-A000-6A4D47317594}" type="parTrans" cxnId="{6F9E52C4-6D34-4A64-925E-34962C569CAC}">
      <dgm:prSet/>
      <dgm:spPr/>
      <dgm:t>
        <a:bodyPr/>
        <a:lstStyle/>
        <a:p>
          <a:endParaRPr lang="en-US"/>
        </a:p>
      </dgm:t>
    </dgm:pt>
    <dgm:pt modelId="{44FF846B-E848-401F-9B00-C3D8095DBE1C}" type="sibTrans" cxnId="{6F9E52C4-6D34-4A64-925E-34962C569CAC}">
      <dgm:prSet/>
      <dgm:spPr/>
      <dgm:t>
        <a:bodyPr/>
        <a:lstStyle/>
        <a:p>
          <a:endParaRPr lang="en-US"/>
        </a:p>
      </dgm:t>
    </dgm:pt>
    <dgm:pt modelId="{87F74506-6105-4BFC-864A-16CD536EB9F5}" type="pres">
      <dgm:prSet presAssocID="{960F7F73-FA88-43CE-A41E-7318CE95930C}" presName="diagram" presStyleCnt="0">
        <dgm:presLayoutVars>
          <dgm:dir/>
          <dgm:animLvl val="lvl"/>
          <dgm:resizeHandles val="exact"/>
        </dgm:presLayoutVars>
      </dgm:prSet>
      <dgm:spPr/>
    </dgm:pt>
    <dgm:pt modelId="{42C944A4-7E26-47D7-9F80-3912D85CD29D}" type="pres">
      <dgm:prSet presAssocID="{76244C9D-C973-4297-ABA5-3BF25C94F0B9}" presName="compNode" presStyleCnt="0"/>
      <dgm:spPr/>
    </dgm:pt>
    <dgm:pt modelId="{0B90B037-70F8-471D-BDC6-DEA5EDE10380}" type="pres">
      <dgm:prSet presAssocID="{76244C9D-C973-4297-ABA5-3BF25C94F0B9}" presName="childRect" presStyleLbl="bgAcc1" presStyleIdx="0" presStyleCnt="3">
        <dgm:presLayoutVars>
          <dgm:bulletEnabled val="1"/>
        </dgm:presLayoutVars>
      </dgm:prSet>
      <dgm:spPr/>
    </dgm:pt>
    <dgm:pt modelId="{E573A8D6-661D-4707-ADF7-86D59029C64B}" type="pres">
      <dgm:prSet presAssocID="{76244C9D-C973-4297-ABA5-3BF25C94F0B9}" presName="parentText" presStyleLbl="node1" presStyleIdx="0" presStyleCnt="0">
        <dgm:presLayoutVars>
          <dgm:chMax val="0"/>
          <dgm:bulletEnabled val="1"/>
        </dgm:presLayoutVars>
      </dgm:prSet>
      <dgm:spPr/>
    </dgm:pt>
    <dgm:pt modelId="{15122DDB-7EDC-4E79-A4DE-DD5324B0F881}" type="pres">
      <dgm:prSet presAssocID="{76244C9D-C973-4297-ABA5-3BF25C94F0B9}" presName="parentRect" presStyleLbl="alignNode1" presStyleIdx="0" presStyleCnt="3"/>
      <dgm:spPr/>
    </dgm:pt>
    <dgm:pt modelId="{28B4066D-A1DB-4B35-9B67-2BF17B166F16}" type="pres">
      <dgm:prSet presAssocID="{76244C9D-C973-4297-ABA5-3BF25C94F0B9}"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7140B81-42EB-4D23-AFCF-DD41CAF2FF81}" type="pres">
      <dgm:prSet presAssocID="{DA31BD61-9396-4819-A7DB-59E5B61C1E96}" presName="sibTrans" presStyleLbl="sibTrans2D1" presStyleIdx="0" presStyleCnt="0"/>
      <dgm:spPr/>
    </dgm:pt>
    <dgm:pt modelId="{21F38238-8D7C-4DC5-9E31-E84E4C47B8C5}" type="pres">
      <dgm:prSet presAssocID="{06F8E0BA-9A87-427F-9C14-F12F27D61586}" presName="compNode" presStyleCnt="0"/>
      <dgm:spPr/>
    </dgm:pt>
    <dgm:pt modelId="{39DE57FA-34DD-4298-848E-FF34B5902EC9}" type="pres">
      <dgm:prSet presAssocID="{06F8E0BA-9A87-427F-9C14-F12F27D61586}" presName="childRect" presStyleLbl="bgAcc1" presStyleIdx="1" presStyleCnt="3">
        <dgm:presLayoutVars>
          <dgm:bulletEnabled val="1"/>
        </dgm:presLayoutVars>
      </dgm:prSet>
      <dgm:spPr/>
    </dgm:pt>
    <dgm:pt modelId="{FDCDF26D-F54B-4492-909E-141DFEED1D19}" type="pres">
      <dgm:prSet presAssocID="{06F8E0BA-9A87-427F-9C14-F12F27D61586}" presName="parentText" presStyleLbl="node1" presStyleIdx="0" presStyleCnt="0">
        <dgm:presLayoutVars>
          <dgm:chMax val="0"/>
          <dgm:bulletEnabled val="1"/>
        </dgm:presLayoutVars>
      </dgm:prSet>
      <dgm:spPr/>
    </dgm:pt>
    <dgm:pt modelId="{56DE846D-A241-44DA-B9FF-7C8908A3B690}" type="pres">
      <dgm:prSet presAssocID="{06F8E0BA-9A87-427F-9C14-F12F27D61586}" presName="parentRect" presStyleLbl="alignNode1" presStyleIdx="1" presStyleCnt="3"/>
      <dgm:spPr/>
    </dgm:pt>
    <dgm:pt modelId="{88ED78BD-990B-4CBD-A688-C4EE404562D8}" type="pres">
      <dgm:prSet presAssocID="{06F8E0BA-9A87-427F-9C14-F12F27D61586}"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D3B54DA8-E870-4626-B767-F1070E0272C0}" type="pres">
      <dgm:prSet presAssocID="{A390251B-E556-4CDA-9DB0-C4C8761B4869}" presName="sibTrans" presStyleLbl="sibTrans2D1" presStyleIdx="0" presStyleCnt="0"/>
      <dgm:spPr/>
    </dgm:pt>
    <dgm:pt modelId="{72C967F4-B863-47FF-AFEE-AEABB1E754BC}" type="pres">
      <dgm:prSet presAssocID="{582A92A0-7908-4121-A940-0F700BBBC268}" presName="compNode" presStyleCnt="0"/>
      <dgm:spPr/>
    </dgm:pt>
    <dgm:pt modelId="{F50A6A26-72E1-4046-9972-9A11F01C741D}" type="pres">
      <dgm:prSet presAssocID="{582A92A0-7908-4121-A940-0F700BBBC268}" presName="childRect" presStyleLbl="bgAcc1" presStyleIdx="2" presStyleCnt="3">
        <dgm:presLayoutVars>
          <dgm:bulletEnabled val="1"/>
        </dgm:presLayoutVars>
      </dgm:prSet>
      <dgm:spPr/>
    </dgm:pt>
    <dgm:pt modelId="{01931955-CA50-466E-BF36-E73BF7C5CAE7}" type="pres">
      <dgm:prSet presAssocID="{582A92A0-7908-4121-A940-0F700BBBC268}" presName="parentText" presStyleLbl="node1" presStyleIdx="0" presStyleCnt="0">
        <dgm:presLayoutVars>
          <dgm:chMax val="0"/>
          <dgm:bulletEnabled val="1"/>
        </dgm:presLayoutVars>
      </dgm:prSet>
      <dgm:spPr/>
    </dgm:pt>
    <dgm:pt modelId="{7E17F8C7-76C8-46F1-B5D6-6A7E30D571A8}" type="pres">
      <dgm:prSet presAssocID="{582A92A0-7908-4121-A940-0F700BBBC268}" presName="parentRect" presStyleLbl="alignNode1" presStyleIdx="2" presStyleCnt="3"/>
      <dgm:spPr/>
    </dgm:pt>
    <dgm:pt modelId="{C28C0566-E85A-45F0-A80A-DCB84EBF5D4C}" type="pres">
      <dgm:prSet presAssocID="{582A92A0-7908-4121-A940-0F700BBBC268}"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Lst>
  <dgm:cxnLst>
    <dgm:cxn modelId="{5B04B104-3313-49B0-A0A2-91C4F7586A9B}" type="presOf" srcId="{76244C9D-C973-4297-ABA5-3BF25C94F0B9}" destId="{15122DDB-7EDC-4E79-A4DE-DD5324B0F881}" srcOrd="1" destOrd="0" presId="urn:microsoft.com/office/officeart/2005/8/layout/bList2"/>
    <dgm:cxn modelId="{65BCAF0D-50D6-4F62-A18D-21A5EDF0910A}" srcId="{76244C9D-C973-4297-ABA5-3BF25C94F0B9}" destId="{313070C3-60D5-4849-B292-241A9916179A}" srcOrd="0" destOrd="0" parTransId="{2C173223-836F-4AD6-8A36-EDEB6B8FA5CD}" sibTransId="{F58F0846-B730-46C3-A385-26DB0A56A16C}"/>
    <dgm:cxn modelId="{79B33511-E27A-48BE-9EDB-E58AA38BDDB4}" type="presOf" srcId="{76244C9D-C973-4297-ABA5-3BF25C94F0B9}" destId="{E573A8D6-661D-4707-ADF7-86D59029C64B}" srcOrd="0" destOrd="0" presId="urn:microsoft.com/office/officeart/2005/8/layout/bList2"/>
    <dgm:cxn modelId="{F243D82D-268C-43EE-9947-9F7427BCBA21}" type="presOf" srcId="{960F7F73-FA88-43CE-A41E-7318CE95930C}" destId="{87F74506-6105-4BFC-864A-16CD536EB9F5}" srcOrd="0" destOrd="0" presId="urn:microsoft.com/office/officeart/2005/8/layout/bList2"/>
    <dgm:cxn modelId="{C05B7D3F-B232-4DAF-88DE-4375AA65A517}" type="presOf" srcId="{06F8E0BA-9A87-427F-9C14-F12F27D61586}" destId="{FDCDF26D-F54B-4492-909E-141DFEED1D19}" srcOrd="0" destOrd="0" presId="urn:microsoft.com/office/officeart/2005/8/layout/bList2"/>
    <dgm:cxn modelId="{D460DE48-DA56-4A2B-86D9-53BBFA66C631}" type="presOf" srcId="{582A92A0-7908-4121-A940-0F700BBBC268}" destId="{01931955-CA50-466E-BF36-E73BF7C5CAE7}" srcOrd="0" destOrd="0" presId="urn:microsoft.com/office/officeart/2005/8/layout/bList2"/>
    <dgm:cxn modelId="{52EBC777-8078-4900-86F0-52E9828DB1E5}" srcId="{960F7F73-FA88-43CE-A41E-7318CE95930C}" destId="{06F8E0BA-9A87-427F-9C14-F12F27D61586}" srcOrd="1" destOrd="0" parTransId="{3DF3392F-9D2D-488C-9F94-073ECE9FED59}" sibTransId="{A390251B-E556-4CDA-9DB0-C4C8761B4869}"/>
    <dgm:cxn modelId="{63E6B979-FB9C-41D7-8706-B72AEEF78C13}" type="presOf" srcId="{131E145D-41DA-458D-B2E0-886CB8EA594F}" destId="{F50A6A26-72E1-4046-9972-9A11F01C741D}" srcOrd="0" destOrd="0" presId="urn:microsoft.com/office/officeart/2005/8/layout/bList2"/>
    <dgm:cxn modelId="{7A4E3E7C-FFB5-49B7-B3A7-68A60F48BF3E}" srcId="{960F7F73-FA88-43CE-A41E-7318CE95930C}" destId="{582A92A0-7908-4121-A940-0F700BBBC268}" srcOrd="2" destOrd="0" parTransId="{AFDC7294-41DF-4DED-A877-4EEFDF6C17BF}" sibTransId="{1C47EF4C-E349-4B0E-83DD-D1B8BEB20BD0}"/>
    <dgm:cxn modelId="{D848B687-FD23-446F-BEFF-329AD9B692D9}" type="presOf" srcId="{582A92A0-7908-4121-A940-0F700BBBC268}" destId="{7E17F8C7-76C8-46F1-B5D6-6A7E30D571A8}" srcOrd="1" destOrd="0" presId="urn:microsoft.com/office/officeart/2005/8/layout/bList2"/>
    <dgm:cxn modelId="{1ED5F598-B3FC-4047-ABA5-A5A8BEC136C8}" type="presOf" srcId="{DA31BD61-9396-4819-A7DB-59E5B61C1E96}" destId="{C7140B81-42EB-4D23-AFCF-DD41CAF2FF81}" srcOrd="0" destOrd="0" presId="urn:microsoft.com/office/officeart/2005/8/layout/bList2"/>
    <dgm:cxn modelId="{ADCBDE9E-FBF2-43CF-AECD-4918A56E67CB}" type="presOf" srcId="{596864D8-FB3F-4ECC-B5CA-4B81FB15CCDE}" destId="{39DE57FA-34DD-4298-848E-FF34B5902EC9}" srcOrd="0" destOrd="0" presId="urn:microsoft.com/office/officeart/2005/8/layout/bList2"/>
    <dgm:cxn modelId="{C98A74AF-6962-4EFB-B61C-7F55E1166D5D}" type="presOf" srcId="{313070C3-60D5-4849-B292-241A9916179A}" destId="{0B90B037-70F8-471D-BDC6-DEA5EDE10380}" srcOrd="0" destOrd="0" presId="urn:microsoft.com/office/officeart/2005/8/layout/bList2"/>
    <dgm:cxn modelId="{3E8A91B5-8710-46D5-82E1-33B3534EFC5F}" srcId="{06F8E0BA-9A87-427F-9C14-F12F27D61586}" destId="{596864D8-FB3F-4ECC-B5CA-4B81FB15CCDE}" srcOrd="0" destOrd="0" parTransId="{45A40DEE-AA9E-4755-B49F-2BCD0681CB09}" sibTransId="{43CAFF2D-89C1-4146-9F35-3B7679024096}"/>
    <dgm:cxn modelId="{BECF66BD-DFAE-4C8F-9903-6B2A6CDFA2BC}" type="presOf" srcId="{06F8E0BA-9A87-427F-9C14-F12F27D61586}" destId="{56DE846D-A241-44DA-B9FF-7C8908A3B690}" srcOrd="1" destOrd="0" presId="urn:microsoft.com/office/officeart/2005/8/layout/bList2"/>
    <dgm:cxn modelId="{6F9E52C4-6D34-4A64-925E-34962C569CAC}" srcId="{582A92A0-7908-4121-A940-0F700BBBC268}" destId="{131E145D-41DA-458D-B2E0-886CB8EA594F}" srcOrd="0" destOrd="0" parTransId="{A2BF52C6-5A6A-499B-A000-6A4D47317594}" sibTransId="{44FF846B-E848-401F-9B00-C3D8095DBE1C}"/>
    <dgm:cxn modelId="{323F18D6-4F94-4067-BF55-667F88720BDC}" type="presOf" srcId="{A390251B-E556-4CDA-9DB0-C4C8761B4869}" destId="{D3B54DA8-E870-4626-B767-F1070E0272C0}" srcOrd="0" destOrd="0" presId="urn:microsoft.com/office/officeart/2005/8/layout/bList2"/>
    <dgm:cxn modelId="{D08CF2F3-B348-436D-9D62-306ACB845848}" srcId="{960F7F73-FA88-43CE-A41E-7318CE95930C}" destId="{76244C9D-C973-4297-ABA5-3BF25C94F0B9}" srcOrd="0" destOrd="0" parTransId="{2E1E402E-C390-4010-B2D3-B8594D88CB85}" sibTransId="{DA31BD61-9396-4819-A7DB-59E5B61C1E96}"/>
    <dgm:cxn modelId="{14A13BBD-18F7-4D12-8E5F-0C10960F23E6}" type="presParOf" srcId="{87F74506-6105-4BFC-864A-16CD536EB9F5}" destId="{42C944A4-7E26-47D7-9F80-3912D85CD29D}" srcOrd="0" destOrd="0" presId="urn:microsoft.com/office/officeart/2005/8/layout/bList2"/>
    <dgm:cxn modelId="{64BE2049-914B-4D7A-B1AB-AEF547E11BE5}" type="presParOf" srcId="{42C944A4-7E26-47D7-9F80-3912D85CD29D}" destId="{0B90B037-70F8-471D-BDC6-DEA5EDE10380}" srcOrd="0" destOrd="0" presId="urn:microsoft.com/office/officeart/2005/8/layout/bList2"/>
    <dgm:cxn modelId="{3AF7CA9B-9761-456C-9DC5-3B904D7D584B}" type="presParOf" srcId="{42C944A4-7E26-47D7-9F80-3912D85CD29D}" destId="{E573A8D6-661D-4707-ADF7-86D59029C64B}" srcOrd="1" destOrd="0" presId="urn:microsoft.com/office/officeart/2005/8/layout/bList2"/>
    <dgm:cxn modelId="{A56D7AB7-F2E2-45CF-82B8-9727CCB02EB1}" type="presParOf" srcId="{42C944A4-7E26-47D7-9F80-3912D85CD29D}" destId="{15122DDB-7EDC-4E79-A4DE-DD5324B0F881}" srcOrd="2" destOrd="0" presId="urn:microsoft.com/office/officeart/2005/8/layout/bList2"/>
    <dgm:cxn modelId="{E4D9BA94-50AB-4519-A966-10E969FE3A99}" type="presParOf" srcId="{42C944A4-7E26-47D7-9F80-3912D85CD29D}" destId="{28B4066D-A1DB-4B35-9B67-2BF17B166F16}" srcOrd="3" destOrd="0" presId="urn:microsoft.com/office/officeart/2005/8/layout/bList2"/>
    <dgm:cxn modelId="{F59E19DA-64AB-4244-8826-50C3D2B55083}" type="presParOf" srcId="{87F74506-6105-4BFC-864A-16CD536EB9F5}" destId="{C7140B81-42EB-4D23-AFCF-DD41CAF2FF81}" srcOrd="1" destOrd="0" presId="urn:microsoft.com/office/officeart/2005/8/layout/bList2"/>
    <dgm:cxn modelId="{BC08E781-D773-4F03-A78B-D5CA04C7E375}" type="presParOf" srcId="{87F74506-6105-4BFC-864A-16CD536EB9F5}" destId="{21F38238-8D7C-4DC5-9E31-E84E4C47B8C5}" srcOrd="2" destOrd="0" presId="urn:microsoft.com/office/officeart/2005/8/layout/bList2"/>
    <dgm:cxn modelId="{1C5B4D97-B8E1-4460-87F2-BC77ECC2A409}" type="presParOf" srcId="{21F38238-8D7C-4DC5-9E31-E84E4C47B8C5}" destId="{39DE57FA-34DD-4298-848E-FF34B5902EC9}" srcOrd="0" destOrd="0" presId="urn:microsoft.com/office/officeart/2005/8/layout/bList2"/>
    <dgm:cxn modelId="{A55A8226-5A14-4068-8D29-B1A6CEED29BA}" type="presParOf" srcId="{21F38238-8D7C-4DC5-9E31-E84E4C47B8C5}" destId="{FDCDF26D-F54B-4492-909E-141DFEED1D19}" srcOrd="1" destOrd="0" presId="urn:microsoft.com/office/officeart/2005/8/layout/bList2"/>
    <dgm:cxn modelId="{436801F6-59B2-4770-9860-83FC06F3683A}" type="presParOf" srcId="{21F38238-8D7C-4DC5-9E31-E84E4C47B8C5}" destId="{56DE846D-A241-44DA-B9FF-7C8908A3B690}" srcOrd="2" destOrd="0" presId="urn:microsoft.com/office/officeart/2005/8/layout/bList2"/>
    <dgm:cxn modelId="{659E863F-E9B2-4AFC-878A-B8CC14D3DF83}" type="presParOf" srcId="{21F38238-8D7C-4DC5-9E31-E84E4C47B8C5}" destId="{88ED78BD-990B-4CBD-A688-C4EE404562D8}" srcOrd="3" destOrd="0" presId="urn:microsoft.com/office/officeart/2005/8/layout/bList2"/>
    <dgm:cxn modelId="{1A123AA1-83B1-4D2F-91A1-2BB23715FE0A}" type="presParOf" srcId="{87F74506-6105-4BFC-864A-16CD536EB9F5}" destId="{D3B54DA8-E870-4626-B767-F1070E0272C0}" srcOrd="3" destOrd="0" presId="urn:microsoft.com/office/officeart/2005/8/layout/bList2"/>
    <dgm:cxn modelId="{3BC93B6C-AF6F-40DD-84C2-519808B1BBBF}" type="presParOf" srcId="{87F74506-6105-4BFC-864A-16CD536EB9F5}" destId="{72C967F4-B863-47FF-AFEE-AEABB1E754BC}" srcOrd="4" destOrd="0" presId="urn:microsoft.com/office/officeart/2005/8/layout/bList2"/>
    <dgm:cxn modelId="{ECF88D67-7B6C-4E1B-9286-64DB6D7CC28B}" type="presParOf" srcId="{72C967F4-B863-47FF-AFEE-AEABB1E754BC}" destId="{F50A6A26-72E1-4046-9972-9A11F01C741D}" srcOrd="0" destOrd="0" presId="urn:microsoft.com/office/officeart/2005/8/layout/bList2"/>
    <dgm:cxn modelId="{42DD6B27-6EE0-4E93-A03E-792B94D43538}" type="presParOf" srcId="{72C967F4-B863-47FF-AFEE-AEABB1E754BC}" destId="{01931955-CA50-466E-BF36-E73BF7C5CAE7}" srcOrd="1" destOrd="0" presId="urn:microsoft.com/office/officeart/2005/8/layout/bList2"/>
    <dgm:cxn modelId="{9C0814C3-4825-4615-BF5E-C4639F846A5E}" type="presParOf" srcId="{72C967F4-B863-47FF-AFEE-AEABB1E754BC}" destId="{7E17F8C7-76C8-46F1-B5D6-6A7E30D571A8}" srcOrd="2" destOrd="0" presId="urn:microsoft.com/office/officeart/2005/8/layout/bList2"/>
    <dgm:cxn modelId="{307BAB43-D931-4647-9994-36D8E42C806A}" type="presParOf" srcId="{72C967F4-B863-47FF-AFEE-AEABB1E754BC}" destId="{C28C0566-E85A-45F0-A80A-DCB84EBF5D4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EBBB489-0299-48C1-B95B-023C70DF2ADD}" type="doc">
      <dgm:prSet loTypeId="urn:microsoft.com/office/officeart/2005/8/layout/hProcess7" loCatId="list" qsTypeId="urn:microsoft.com/office/officeart/2005/8/quickstyle/simple3" qsCatId="simple" csTypeId="urn:microsoft.com/office/officeart/2005/8/colors/colorful4" csCatId="colorful" phldr="1"/>
      <dgm:spPr/>
      <dgm:t>
        <a:bodyPr/>
        <a:lstStyle/>
        <a:p>
          <a:endParaRPr lang="en-US"/>
        </a:p>
      </dgm:t>
    </dgm:pt>
    <dgm:pt modelId="{1C442860-4F70-48A3-8127-C3C28A37FE32}">
      <dgm:prSet phldrT="[Text]"/>
      <dgm:spPr/>
      <dgm:t>
        <a:bodyPr/>
        <a:lstStyle/>
        <a:p>
          <a:r>
            <a:rPr lang="en-GB" dirty="0"/>
            <a:t>1</a:t>
          </a:r>
          <a:endParaRPr lang="en-US" dirty="0"/>
        </a:p>
      </dgm:t>
    </dgm:pt>
    <dgm:pt modelId="{8F76F658-494A-4D54-8D17-DD94EF0F2236}" type="parTrans" cxnId="{BF5618FA-8711-4FBC-96F9-94C056523413}">
      <dgm:prSet/>
      <dgm:spPr/>
      <dgm:t>
        <a:bodyPr/>
        <a:lstStyle/>
        <a:p>
          <a:endParaRPr lang="en-US"/>
        </a:p>
      </dgm:t>
    </dgm:pt>
    <dgm:pt modelId="{E1992BA0-3FB0-4D36-A68D-6FEADCB33424}" type="sibTrans" cxnId="{BF5618FA-8711-4FBC-96F9-94C056523413}">
      <dgm:prSet/>
      <dgm:spPr/>
      <dgm:t>
        <a:bodyPr/>
        <a:lstStyle/>
        <a:p>
          <a:endParaRPr lang="en-US"/>
        </a:p>
      </dgm:t>
    </dgm:pt>
    <dgm:pt modelId="{72D144E6-5573-4364-A897-81AD77758DD6}">
      <dgm:prSet phldrT="[Text]"/>
      <dgm:spPr/>
      <dgm:t>
        <a:bodyPr/>
        <a:lstStyle/>
        <a:p>
          <a:r>
            <a:rPr lang="en-GB" dirty="0"/>
            <a:t>Environment and ecosystems</a:t>
          </a:r>
          <a:endParaRPr lang="en-US" dirty="0"/>
        </a:p>
      </dgm:t>
    </dgm:pt>
    <dgm:pt modelId="{946B78F1-3767-4E30-8545-9F0F95A44AE5}" type="parTrans" cxnId="{DC149C9D-5FB1-4BF4-94A3-DE0A62B2ACFC}">
      <dgm:prSet/>
      <dgm:spPr/>
      <dgm:t>
        <a:bodyPr/>
        <a:lstStyle/>
        <a:p>
          <a:endParaRPr lang="en-US"/>
        </a:p>
      </dgm:t>
    </dgm:pt>
    <dgm:pt modelId="{BA046FD4-CAA9-472A-BA6F-EAC4DA409ED6}" type="sibTrans" cxnId="{DC149C9D-5FB1-4BF4-94A3-DE0A62B2ACFC}">
      <dgm:prSet/>
      <dgm:spPr/>
      <dgm:t>
        <a:bodyPr/>
        <a:lstStyle/>
        <a:p>
          <a:endParaRPr lang="en-US"/>
        </a:p>
      </dgm:t>
    </dgm:pt>
    <dgm:pt modelId="{0B9247B0-A590-4630-B444-8CC3FCD3E239}">
      <dgm:prSet phldrT="[Text]"/>
      <dgm:spPr/>
      <dgm:t>
        <a:bodyPr/>
        <a:lstStyle/>
        <a:p>
          <a:r>
            <a:rPr lang="en-GB" dirty="0"/>
            <a:t>2</a:t>
          </a:r>
          <a:endParaRPr lang="en-US" dirty="0"/>
        </a:p>
      </dgm:t>
    </dgm:pt>
    <dgm:pt modelId="{1018C383-D154-42C1-8AFB-A5F8EA73B0B7}" type="parTrans" cxnId="{A9F0C9DA-B4D1-48C3-86DD-E7F539E48159}">
      <dgm:prSet/>
      <dgm:spPr/>
      <dgm:t>
        <a:bodyPr/>
        <a:lstStyle/>
        <a:p>
          <a:endParaRPr lang="en-US"/>
        </a:p>
      </dgm:t>
    </dgm:pt>
    <dgm:pt modelId="{82C6E645-6333-4BB7-8B18-1FBF6CDDEC03}" type="sibTrans" cxnId="{A9F0C9DA-B4D1-48C3-86DD-E7F539E48159}">
      <dgm:prSet/>
      <dgm:spPr/>
      <dgm:t>
        <a:bodyPr/>
        <a:lstStyle/>
        <a:p>
          <a:endParaRPr lang="en-US"/>
        </a:p>
      </dgm:t>
    </dgm:pt>
    <dgm:pt modelId="{DA44E5C9-D634-4344-8473-723A41D41161}">
      <dgm:prSet phldrT="[Text]"/>
      <dgm:spPr/>
      <dgm:t>
        <a:bodyPr/>
        <a:lstStyle/>
        <a:p>
          <a:r>
            <a:rPr lang="en-GB" dirty="0"/>
            <a:t>Industry 4.0 and AI</a:t>
          </a:r>
          <a:endParaRPr lang="en-US" dirty="0"/>
        </a:p>
      </dgm:t>
    </dgm:pt>
    <dgm:pt modelId="{711913F3-083D-4657-B90B-4C7D705EF439}" type="parTrans" cxnId="{7A38FD5F-9972-4057-96E0-48E4127EE639}">
      <dgm:prSet/>
      <dgm:spPr/>
      <dgm:t>
        <a:bodyPr/>
        <a:lstStyle/>
        <a:p>
          <a:endParaRPr lang="en-US"/>
        </a:p>
      </dgm:t>
    </dgm:pt>
    <dgm:pt modelId="{C73FAC22-BE7B-4F98-B957-FFEA9BC68304}" type="sibTrans" cxnId="{7A38FD5F-9972-4057-96E0-48E4127EE639}">
      <dgm:prSet/>
      <dgm:spPr/>
      <dgm:t>
        <a:bodyPr/>
        <a:lstStyle/>
        <a:p>
          <a:endParaRPr lang="en-US"/>
        </a:p>
      </dgm:t>
    </dgm:pt>
    <dgm:pt modelId="{DC46FF4E-D883-4B8D-903F-3F71FC6C9628}">
      <dgm:prSet phldrT="[Text]"/>
      <dgm:spPr/>
      <dgm:t>
        <a:bodyPr/>
        <a:lstStyle/>
        <a:p>
          <a:r>
            <a:rPr lang="en-GB" dirty="0"/>
            <a:t>3</a:t>
          </a:r>
          <a:endParaRPr lang="en-US" dirty="0"/>
        </a:p>
      </dgm:t>
    </dgm:pt>
    <dgm:pt modelId="{B74EE34B-AA37-4EF1-9182-A2998B0EFFB7}" type="parTrans" cxnId="{038B54E9-186B-4611-8AF5-355D941C10BA}">
      <dgm:prSet/>
      <dgm:spPr/>
      <dgm:t>
        <a:bodyPr/>
        <a:lstStyle/>
        <a:p>
          <a:endParaRPr lang="en-US"/>
        </a:p>
      </dgm:t>
    </dgm:pt>
    <dgm:pt modelId="{4C43A39B-6D9C-4289-8EAF-5E12F686DD12}" type="sibTrans" cxnId="{038B54E9-186B-4611-8AF5-355D941C10BA}">
      <dgm:prSet/>
      <dgm:spPr/>
      <dgm:t>
        <a:bodyPr/>
        <a:lstStyle/>
        <a:p>
          <a:endParaRPr lang="en-US"/>
        </a:p>
      </dgm:t>
    </dgm:pt>
    <dgm:pt modelId="{42D2CD2A-9D79-49E5-BD91-580080FCE17F}">
      <dgm:prSet phldrT="[Text]"/>
      <dgm:spPr/>
      <dgm:t>
        <a:bodyPr/>
        <a:lstStyle/>
        <a:p>
          <a:r>
            <a:rPr lang="en-GB" dirty="0"/>
            <a:t>Human factors in healthcare</a:t>
          </a:r>
          <a:endParaRPr lang="en-US" dirty="0"/>
        </a:p>
      </dgm:t>
    </dgm:pt>
    <dgm:pt modelId="{7994688D-FCEA-471A-AE4B-66A363457C5B}" type="parTrans" cxnId="{A21A064A-4383-4B11-A16C-8CED850AAE22}">
      <dgm:prSet/>
      <dgm:spPr/>
      <dgm:t>
        <a:bodyPr/>
        <a:lstStyle/>
        <a:p>
          <a:endParaRPr lang="en-US"/>
        </a:p>
      </dgm:t>
    </dgm:pt>
    <dgm:pt modelId="{94F784C0-343B-43EE-A764-832EB3D39374}" type="sibTrans" cxnId="{A21A064A-4383-4B11-A16C-8CED850AAE22}">
      <dgm:prSet/>
      <dgm:spPr/>
      <dgm:t>
        <a:bodyPr/>
        <a:lstStyle/>
        <a:p>
          <a:endParaRPr lang="en-US"/>
        </a:p>
      </dgm:t>
    </dgm:pt>
    <dgm:pt modelId="{CC5C463E-B855-4B09-A4E7-69526F25B6A9}" type="pres">
      <dgm:prSet presAssocID="{8EBBB489-0299-48C1-B95B-023C70DF2ADD}" presName="Name0" presStyleCnt="0">
        <dgm:presLayoutVars>
          <dgm:dir/>
          <dgm:animLvl val="lvl"/>
          <dgm:resizeHandles val="exact"/>
        </dgm:presLayoutVars>
      </dgm:prSet>
      <dgm:spPr/>
    </dgm:pt>
    <dgm:pt modelId="{C7537FD9-17A0-44ED-B063-97040ABCD2AE}" type="pres">
      <dgm:prSet presAssocID="{1C442860-4F70-48A3-8127-C3C28A37FE32}" presName="compositeNode" presStyleCnt="0">
        <dgm:presLayoutVars>
          <dgm:bulletEnabled val="1"/>
        </dgm:presLayoutVars>
      </dgm:prSet>
      <dgm:spPr/>
    </dgm:pt>
    <dgm:pt modelId="{43C052C1-46D2-48C1-9B26-F915B9F594BE}" type="pres">
      <dgm:prSet presAssocID="{1C442860-4F70-48A3-8127-C3C28A37FE32}" presName="bgRect" presStyleLbl="node1" presStyleIdx="0" presStyleCnt="3"/>
      <dgm:spPr/>
    </dgm:pt>
    <dgm:pt modelId="{94117889-2EAA-447A-8D22-CB9F7E275700}" type="pres">
      <dgm:prSet presAssocID="{1C442860-4F70-48A3-8127-C3C28A37FE32}" presName="parentNode" presStyleLbl="node1" presStyleIdx="0" presStyleCnt="3">
        <dgm:presLayoutVars>
          <dgm:chMax val="0"/>
          <dgm:bulletEnabled val="1"/>
        </dgm:presLayoutVars>
      </dgm:prSet>
      <dgm:spPr/>
    </dgm:pt>
    <dgm:pt modelId="{8429AD68-0153-45C5-8B03-B38997747DAD}" type="pres">
      <dgm:prSet presAssocID="{1C442860-4F70-48A3-8127-C3C28A37FE32}" presName="childNode" presStyleLbl="node1" presStyleIdx="0" presStyleCnt="3">
        <dgm:presLayoutVars>
          <dgm:bulletEnabled val="1"/>
        </dgm:presLayoutVars>
      </dgm:prSet>
      <dgm:spPr/>
    </dgm:pt>
    <dgm:pt modelId="{CB683FF8-781D-482A-9092-90808C14C8AF}" type="pres">
      <dgm:prSet presAssocID="{E1992BA0-3FB0-4D36-A68D-6FEADCB33424}" presName="hSp" presStyleCnt="0"/>
      <dgm:spPr/>
    </dgm:pt>
    <dgm:pt modelId="{63875D02-A7BC-45B0-A280-B56FF209A1FC}" type="pres">
      <dgm:prSet presAssocID="{E1992BA0-3FB0-4D36-A68D-6FEADCB33424}" presName="vProcSp" presStyleCnt="0"/>
      <dgm:spPr/>
    </dgm:pt>
    <dgm:pt modelId="{9183D426-6D5B-4F5A-9924-43C625AA5683}" type="pres">
      <dgm:prSet presAssocID="{E1992BA0-3FB0-4D36-A68D-6FEADCB33424}" presName="vSp1" presStyleCnt="0"/>
      <dgm:spPr/>
    </dgm:pt>
    <dgm:pt modelId="{03D33C90-4322-4275-BC61-9F404079E1CE}" type="pres">
      <dgm:prSet presAssocID="{E1992BA0-3FB0-4D36-A68D-6FEADCB33424}" presName="simulatedConn" presStyleLbl="solidFgAcc1" presStyleIdx="0" presStyleCnt="2"/>
      <dgm:spPr/>
    </dgm:pt>
    <dgm:pt modelId="{177AB34C-0A24-499A-AEBB-523CEDF4BDD9}" type="pres">
      <dgm:prSet presAssocID="{E1992BA0-3FB0-4D36-A68D-6FEADCB33424}" presName="vSp2" presStyleCnt="0"/>
      <dgm:spPr/>
    </dgm:pt>
    <dgm:pt modelId="{D45769EA-E7D3-494D-ADDF-4E006C15677C}" type="pres">
      <dgm:prSet presAssocID="{E1992BA0-3FB0-4D36-A68D-6FEADCB33424}" presName="sibTrans" presStyleCnt="0"/>
      <dgm:spPr/>
    </dgm:pt>
    <dgm:pt modelId="{5717E58D-5949-4237-8F3D-7567C6619F19}" type="pres">
      <dgm:prSet presAssocID="{0B9247B0-A590-4630-B444-8CC3FCD3E239}" presName="compositeNode" presStyleCnt="0">
        <dgm:presLayoutVars>
          <dgm:bulletEnabled val="1"/>
        </dgm:presLayoutVars>
      </dgm:prSet>
      <dgm:spPr/>
    </dgm:pt>
    <dgm:pt modelId="{28BB4EAA-47CA-4489-BB8E-1802F2A9C4AA}" type="pres">
      <dgm:prSet presAssocID="{0B9247B0-A590-4630-B444-8CC3FCD3E239}" presName="bgRect" presStyleLbl="node1" presStyleIdx="1" presStyleCnt="3"/>
      <dgm:spPr/>
    </dgm:pt>
    <dgm:pt modelId="{E6AFF4AB-1068-4172-9E15-519F59B4C1F1}" type="pres">
      <dgm:prSet presAssocID="{0B9247B0-A590-4630-B444-8CC3FCD3E239}" presName="parentNode" presStyleLbl="node1" presStyleIdx="1" presStyleCnt="3">
        <dgm:presLayoutVars>
          <dgm:chMax val="0"/>
          <dgm:bulletEnabled val="1"/>
        </dgm:presLayoutVars>
      </dgm:prSet>
      <dgm:spPr/>
    </dgm:pt>
    <dgm:pt modelId="{6DF68668-FD11-4EE4-BD74-A3718728580D}" type="pres">
      <dgm:prSet presAssocID="{0B9247B0-A590-4630-B444-8CC3FCD3E239}" presName="childNode" presStyleLbl="node1" presStyleIdx="1" presStyleCnt="3">
        <dgm:presLayoutVars>
          <dgm:bulletEnabled val="1"/>
        </dgm:presLayoutVars>
      </dgm:prSet>
      <dgm:spPr/>
    </dgm:pt>
    <dgm:pt modelId="{EAE411A9-FC91-440F-8595-806153AB787A}" type="pres">
      <dgm:prSet presAssocID="{82C6E645-6333-4BB7-8B18-1FBF6CDDEC03}" presName="hSp" presStyleCnt="0"/>
      <dgm:spPr/>
    </dgm:pt>
    <dgm:pt modelId="{C32C295D-1557-4572-9F84-A240CDA4E310}" type="pres">
      <dgm:prSet presAssocID="{82C6E645-6333-4BB7-8B18-1FBF6CDDEC03}" presName="vProcSp" presStyleCnt="0"/>
      <dgm:spPr/>
    </dgm:pt>
    <dgm:pt modelId="{233CB0A1-CF83-45B5-A618-050C7109988E}" type="pres">
      <dgm:prSet presAssocID="{82C6E645-6333-4BB7-8B18-1FBF6CDDEC03}" presName="vSp1" presStyleCnt="0"/>
      <dgm:spPr/>
    </dgm:pt>
    <dgm:pt modelId="{9A2A16C0-E6E7-49F8-899E-1775ABD4B44D}" type="pres">
      <dgm:prSet presAssocID="{82C6E645-6333-4BB7-8B18-1FBF6CDDEC03}" presName="simulatedConn" presStyleLbl="solidFgAcc1" presStyleIdx="1" presStyleCnt="2"/>
      <dgm:spPr/>
    </dgm:pt>
    <dgm:pt modelId="{EF0C1075-67CB-4523-A616-D452BF095F84}" type="pres">
      <dgm:prSet presAssocID="{82C6E645-6333-4BB7-8B18-1FBF6CDDEC03}" presName="vSp2" presStyleCnt="0"/>
      <dgm:spPr/>
    </dgm:pt>
    <dgm:pt modelId="{DD86C539-2454-4631-8DEC-C752CD1DBCE7}" type="pres">
      <dgm:prSet presAssocID="{82C6E645-6333-4BB7-8B18-1FBF6CDDEC03}" presName="sibTrans" presStyleCnt="0"/>
      <dgm:spPr/>
    </dgm:pt>
    <dgm:pt modelId="{0147E10E-403A-4168-ACDF-6674F1F9823B}" type="pres">
      <dgm:prSet presAssocID="{DC46FF4E-D883-4B8D-903F-3F71FC6C9628}" presName="compositeNode" presStyleCnt="0">
        <dgm:presLayoutVars>
          <dgm:bulletEnabled val="1"/>
        </dgm:presLayoutVars>
      </dgm:prSet>
      <dgm:spPr/>
    </dgm:pt>
    <dgm:pt modelId="{6F35074C-1E1C-49CC-AEAA-DF081410A789}" type="pres">
      <dgm:prSet presAssocID="{DC46FF4E-D883-4B8D-903F-3F71FC6C9628}" presName="bgRect" presStyleLbl="node1" presStyleIdx="2" presStyleCnt="3"/>
      <dgm:spPr/>
    </dgm:pt>
    <dgm:pt modelId="{F1747C95-50CA-4FE9-8F5D-F827277863FF}" type="pres">
      <dgm:prSet presAssocID="{DC46FF4E-D883-4B8D-903F-3F71FC6C9628}" presName="parentNode" presStyleLbl="node1" presStyleIdx="2" presStyleCnt="3">
        <dgm:presLayoutVars>
          <dgm:chMax val="0"/>
          <dgm:bulletEnabled val="1"/>
        </dgm:presLayoutVars>
      </dgm:prSet>
      <dgm:spPr/>
    </dgm:pt>
    <dgm:pt modelId="{C449CCA7-08EE-49B2-AF7F-48E0E25D5850}" type="pres">
      <dgm:prSet presAssocID="{DC46FF4E-D883-4B8D-903F-3F71FC6C9628}" presName="childNode" presStyleLbl="node1" presStyleIdx="2" presStyleCnt="3">
        <dgm:presLayoutVars>
          <dgm:bulletEnabled val="1"/>
        </dgm:presLayoutVars>
      </dgm:prSet>
      <dgm:spPr/>
    </dgm:pt>
  </dgm:ptLst>
  <dgm:cxnLst>
    <dgm:cxn modelId="{4B19E71D-6F91-461F-93A4-26520E4D1056}" type="presOf" srcId="{0B9247B0-A590-4630-B444-8CC3FCD3E239}" destId="{E6AFF4AB-1068-4172-9E15-519F59B4C1F1}" srcOrd="1" destOrd="0" presId="urn:microsoft.com/office/officeart/2005/8/layout/hProcess7"/>
    <dgm:cxn modelId="{7A38FD5F-9972-4057-96E0-48E4127EE639}" srcId="{0B9247B0-A590-4630-B444-8CC3FCD3E239}" destId="{DA44E5C9-D634-4344-8473-723A41D41161}" srcOrd="0" destOrd="0" parTransId="{711913F3-083D-4657-B90B-4C7D705EF439}" sibTransId="{C73FAC22-BE7B-4F98-B957-FFEA9BC68304}"/>
    <dgm:cxn modelId="{A3F4DF65-6A14-4E6D-9690-FBCF58140319}" type="presOf" srcId="{DA44E5C9-D634-4344-8473-723A41D41161}" destId="{6DF68668-FD11-4EE4-BD74-A3718728580D}" srcOrd="0" destOrd="0" presId="urn:microsoft.com/office/officeart/2005/8/layout/hProcess7"/>
    <dgm:cxn modelId="{A21A064A-4383-4B11-A16C-8CED850AAE22}" srcId="{DC46FF4E-D883-4B8D-903F-3F71FC6C9628}" destId="{42D2CD2A-9D79-49E5-BD91-580080FCE17F}" srcOrd="0" destOrd="0" parTransId="{7994688D-FCEA-471A-AE4B-66A363457C5B}" sibTransId="{94F784C0-343B-43EE-A764-832EB3D39374}"/>
    <dgm:cxn modelId="{7B45454D-0899-4A83-8B48-E08D6B3A3050}" type="presOf" srcId="{42D2CD2A-9D79-49E5-BD91-580080FCE17F}" destId="{C449CCA7-08EE-49B2-AF7F-48E0E25D5850}" srcOrd="0" destOrd="0" presId="urn:microsoft.com/office/officeart/2005/8/layout/hProcess7"/>
    <dgm:cxn modelId="{B58BF756-68EE-48E3-B5A9-28C5FF051D52}" type="presOf" srcId="{DC46FF4E-D883-4B8D-903F-3F71FC6C9628}" destId="{6F35074C-1E1C-49CC-AEAA-DF081410A789}" srcOrd="0" destOrd="0" presId="urn:microsoft.com/office/officeart/2005/8/layout/hProcess7"/>
    <dgm:cxn modelId="{FD1A3290-881C-4BC9-B02A-AFB1BCAC72C2}" type="presOf" srcId="{72D144E6-5573-4364-A897-81AD77758DD6}" destId="{8429AD68-0153-45C5-8B03-B38997747DAD}" srcOrd="0" destOrd="0" presId="urn:microsoft.com/office/officeart/2005/8/layout/hProcess7"/>
    <dgm:cxn modelId="{DC149C9D-5FB1-4BF4-94A3-DE0A62B2ACFC}" srcId="{1C442860-4F70-48A3-8127-C3C28A37FE32}" destId="{72D144E6-5573-4364-A897-81AD77758DD6}" srcOrd="0" destOrd="0" parTransId="{946B78F1-3767-4E30-8545-9F0F95A44AE5}" sibTransId="{BA046FD4-CAA9-472A-BA6F-EAC4DA409ED6}"/>
    <dgm:cxn modelId="{D15B2CB1-259F-438C-B609-A3CECECB7674}" type="presOf" srcId="{DC46FF4E-D883-4B8D-903F-3F71FC6C9628}" destId="{F1747C95-50CA-4FE9-8F5D-F827277863FF}" srcOrd="1" destOrd="0" presId="urn:microsoft.com/office/officeart/2005/8/layout/hProcess7"/>
    <dgm:cxn modelId="{EF9CAACE-E184-4B51-93EE-AA3FD3688390}" type="presOf" srcId="{1C442860-4F70-48A3-8127-C3C28A37FE32}" destId="{43C052C1-46D2-48C1-9B26-F915B9F594BE}" srcOrd="0" destOrd="0" presId="urn:microsoft.com/office/officeart/2005/8/layout/hProcess7"/>
    <dgm:cxn modelId="{A9F0C9DA-B4D1-48C3-86DD-E7F539E48159}" srcId="{8EBBB489-0299-48C1-B95B-023C70DF2ADD}" destId="{0B9247B0-A590-4630-B444-8CC3FCD3E239}" srcOrd="1" destOrd="0" parTransId="{1018C383-D154-42C1-8AFB-A5F8EA73B0B7}" sibTransId="{82C6E645-6333-4BB7-8B18-1FBF6CDDEC03}"/>
    <dgm:cxn modelId="{8961F0DD-D682-4552-98DD-4084D886679C}" type="presOf" srcId="{0B9247B0-A590-4630-B444-8CC3FCD3E239}" destId="{28BB4EAA-47CA-4489-BB8E-1802F2A9C4AA}" srcOrd="0" destOrd="0" presId="urn:microsoft.com/office/officeart/2005/8/layout/hProcess7"/>
    <dgm:cxn modelId="{038B54E9-186B-4611-8AF5-355D941C10BA}" srcId="{8EBBB489-0299-48C1-B95B-023C70DF2ADD}" destId="{DC46FF4E-D883-4B8D-903F-3F71FC6C9628}" srcOrd="2" destOrd="0" parTransId="{B74EE34B-AA37-4EF1-9182-A2998B0EFFB7}" sibTransId="{4C43A39B-6D9C-4289-8EAF-5E12F686DD12}"/>
    <dgm:cxn modelId="{BF5618FA-8711-4FBC-96F9-94C056523413}" srcId="{8EBBB489-0299-48C1-B95B-023C70DF2ADD}" destId="{1C442860-4F70-48A3-8127-C3C28A37FE32}" srcOrd="0" destOrd="0" parTransId="{8F76F658-494A-4D54-8D17-DD94EF0F2236}" sibTransId="{E1992BA0-3FB0-4D36-A68D-6FEADCB33424}"/>
    <dgm:cxn modelId="{434067FE-F3F7-4018-818E-19F256955BFF}" type="presOf" srcId="{1C442860-4F70-48A3-8127-C3C28A37FE32}" destId="{94117889-2EAA-447A-8D22-CB9F7E275700}" srcOrd="1" destOrd="0" presId="urn:microsoft.com/office/officeart/2005/8/layout/hProcess7"/>
    <dgm:cxn modelId="{143693FF-E04A-40CB-BBC7-73533F85804E}" type="presOf" srcId="{8EBBB489-0299-48C1-B95B-023C70DF2ADD}" destId="{CC5C463E-B855-4B09-A4E7-69526F25B6A9}" srcOrd="0" destOrd="0" presId="urn:microsoft.com/office/officeart/2005/8/layout/hProcess7"/>
    <dgm:cxn modelId="{C3DB56FB-9602-45D6-8B9F-54645FFA1674}" type="presParOf" srcId="{CC5C463E-B855-4B09-A4E7-69526F25B6A9}" destId="{C7537FD9-17A0-44ED-B063-97040ABCD2AE}" srcOrd="0" destOrd="0" presId="urn:microsoft.com/office/officeart/2005/8/layout/hProcess7"/>
    <dgm:cxn modelId="{3370E314-1F8F-402D-8F35-6A75106E8C2F}" type="presParOf" srcId="{C7537FD9-17A0-44ED-B063-97040ABCD2AE}" destId="{43C052C1-46D2-48C1-9B26-F915B9F594BE}" srcOrd="0" destOrd="0" presId="urn:microsoft.com/office/officeart/2005/8/layout/hProcess7"/>
    <dgm:cxn modelId="{DDDE3CAB-F030-4BB4-9F6E-0F025B8AF93F}" type="presParOf" srcId="{C7537FD9-17A0-44ED-B063-97040ABCD2AE}" destId="{94117889-2EAA-447A-8D22-CB9F7E275700}" srcOrd="1" destOrd="0" presId="urn:microsoft.com/office/officeart/2005/8/layout/hProcess7"/>
    <dgm:cxn modelId="{E9C2B55D-3EBD-42C7-848E-6774EF104259}" type="presParOf" srcId="{C7537FD9-17A0-44ED-B063-97040ABCD2AE}" destId="{8429AD68-0153-45C5-8B03-B38997747DAD}" srcOrd="2" destOrd="0" presId="urn:microsoft.com/office/officeart/2005/8/layout/hProcess7"/>
    <dgm:cxn modelId="{D5D9E5C6-16DE-4A9B-AEC0-E80BE24FF6E2}" type="presParOf" srcId="{CC5C463E-B855-4B09-A4E7-69526F25B6A9}" destId="{CB683FF8-781D-482A-9092-90808C14C8AF}" srcOrd="1" destOrd="0" presId="urn:microsoft.com/office/officeart/2005/8/layout/hProcess7"/>
    <dgm:cxn modelId="{70A08037-331E-4CB8-8528-B170A6B85206}" type="presParOf" srcId="{CC5C463E-B855-4B09-A4E7-69526F25B6A9}" destId="{63875D02-A7BC-45B0-A280-B56FF209A1FC}" srcOrd="2" destOrd="0" presId="urn:microsoft.com/office/officeart/2005/8/layout/hProcess7"/>
    <dgm:cxn modelId="{531E18AE-1171-408B-A853-2672E476A405}" type="presParOf" srcId="{63875D02-A7BC-45B0-A280-B56FF209A1FC}" destId="{9183D426-6D5B-4F5A-9924-43C625AA5683}" srcOrd="0" destOrd="0" presId="urn:microsoft.com/office/officeart/2005/8/layout/hProcess7"/>
    <dgm:cxn modelId="{F807B9D2-6A9B-4C6A-9B5D-AA01D0E4D3F6}" type="presParOf" srcId="{63875D02-A7BC-45B0-A280-B56FF209A1FC}" destId="{03D33C90-4322-4275-BC61-9F404079E1CE}" srcOrd="1" destOrd="0" presId="urn:microsoft.com/office/officeart/2005/8/layout/hProcess7"/>
    <dgm:cxn modelId="{18D21D0D-730B-4D6E-ACC7-ABC802D415E8}" type="presParOf" srcId="{63875D02-A7BC-45B0-A280-B56FF209A1FC}" destId="{177AB34C-0A24-499A-AEBB-523CEDF4BDD9}" srcOrd="2" destOrd="0" presId="urn:microsoft.com/office/officeart/2005/8/layout/hProcess7"/>
    <dgm:cxn modelId="{18770E53-EBB6-4769-8DE0-B719C0923FC4}" type="presParOf" srcId="{CC5C463E-B855-4B09-A4E7-69526F25B6A9}" destId="{D45769EA-E7D3-494D-ADDF-4E006C15677C}" srcOrd="3" destOrd="0" presId="urn:microsoft.com/office/officeart/2005/8/layout/hProcess7"/>
    <dgm:cxn modelId="{5CA30587-10D8-4330-B729-39A3B6A154FF}" type="presParOf" srcId="{CC5C463E-B855-4B09-A4E7-69526F25B6A9}" destId="{5717E58D-5949-4237-8F3D-7567C6619F19}" srcOrd="4" destOrd="0" presId="urn:microsoft.com/office/officeart/2005/8/layout/hProcess7"/>
    <dgm:cxn modelId="{4E4A523F-823F-4870-891E-E4859169BEF9}" type="presParOf" srcId="{5717E58D-5949-4237-8F3D-7567C6619F19}" destId="{28BB4EAA-47CA-4489-BB8E-1802F2A9C4AA}" srcOrd="0" destOrd="0" presId="urn:microsoft.com/office/officeart/2005/8/layout/hProcess7"/>
    <dgm:cxn modelId="{8D93F6D6-4D3E-4C82-9150-31E004C3E39B}" type="presParOf" srcId="{5717E58D-5949-4237-8F3D-7567C6619F19}" destId="{E6AFF4AB-1068-4172-9E15-519F59B4C1F1}" srcOrd="1" destOrd="0" presId="urn:microsoft.com/office/officeart/2005/8/layout/hProcess7"/>
    <dgm:cxn modelId="{4B456FA4-965E-4245-9CA1-4B7687BB7CEC}" type="presParOf" srcId="{5717E58D-5949-4237-8F3D-7567C6619F19}" destId="{6DF68668-FD11-4EE4-BD74-A3718728580D}" srcOrd="2" destOrd="0" presId="urn:microsoft.com/office/officeart/2005/8/layout/hProcess7"/>
    <dgm:cxn modelId="{1B6D94FB-EFC2-4614-A62E-34C2CC2F2B12}" type="presParOf" srcId="{CC5C463E-B855-4B09-A4E7-69526F25B6A9}" destId="{EAE411A9-FC91-440F-8595-806153AB787A}" srcOrd="5" destOrd="0" presId="urn:microsoft.com/office/officeart/2005/8/layout/hProcess7"/>
    <dgm:cxn modelId="{0D583C0B-2440-47D5-AE1A-776A27F0B2C4}" type="presParOf" srcId="{CC5C463E-B855-4B09-A4E7-69526F25B6A9}" destId="{C32C295D-1557-4572-9F84-A240CDA4E310}" srcOrd="6" destOrd="0" presId="urn:microsoft.com/office/officeart/2005/8/layout/hProcess7"/>
    <dgm:cxn modelId="{E50B2437-85AF-4FC8-B7DC-BE9526C8357B}" type="presParOf" srcId="{C32C295D-1557-4572-9F84-A240CDA4E310}" destId="{233CB0A1-CF83-45B5-A618-050C7109988E}" srcOrd="0" destOrd="0" presId="urn:microsoft.com/office/officeart/2005/8/layout/hProcess7"/>
    <dgm:cxn modelId="{3397D2AE-A2A0-4178-B059-F1DF4501640D}" type="presParOf" srcId="{C32C295D-1557-4572-9F84-A240CDA4E310}" destId="{9A2A16C0-E6E7-49F8-899E-1775ABD4B44D}" srcOrd="1" destOrd="0" presId="urn:microsoft.com/office/officeart/2005/8/layout/hProcess7"/>
    <dgm:cxn modelId="{D16099A3-9AC8-4C33-AD7B-8D1A7AE64402}" type="presParOf" srcId="{C32C295D-1557-4572-9F84-A240CDA4E310}" destId="{EF0C1075-67CB-4523-A616-D452BF095F84}" srcOrd="2" destOrd="0" presId="urn:microsoft.com/office/officeart/2005/8/layout/hProcess7"/>
    <dgm:cxn modelId="{AC0EF9B2-2642-4066-948B-F3B6EE299ED9}" type="presParOf" srcId="{CC5C463E-B855-4B09-A4E7-69526F25B6A9}" destId="{DD86C539-2454-4631-8DEC-C752CD1DBCE7}" srcOrd="7" destOrd="0" presId="urn:microsoft.com/office/officeart/2005/8/layout/hProcess7"/>
    <dgm:cxn modelId="{7E60AE4B-B806-4CA8-962E-FB12315F2714}" type="presParOf" srcId="{CC5C463E-B855-4B09-A4E7-69526F25B6A9}" destId="{0147E10E-403A-4168-ACDF-6674F1F9823B}" srcOrd="8" destOrd="0" presId="urn:microsoft.com/office/officeart/2005/8/layout/hProcess7"/>
    <dgm:cxn modelId="{A3431E01-1E33-4C8D-9AA9-09F6619D2C1E}" type="presParOf" srcId="{0147E10E-403A-4168-ACDF-6674F1F9823B}" destId="{6F35074C-1E1C-49CC-AEAA-DF081410A789}" srcOrd="0" destOrd="0" presId="urn:microsoft.com/office/officeart/2005/8/layout/hProcess7"/>
    <dgm:cxn modelId="{26CDD955-3D65-4940-8315-DA53FDE2B7B5}" type="presParOf" srcId="{0147E10E-403A-4168-ACDF-6674F1F9823B}" destId="{F1747C95-50CA-4FE9-8F5D-F827277863FF}" srcOrd="1" destOrd="0" presId="urn:microsoft.com/office/officeart/2005/8/layout/hProcess7"/>
    <dgm:cxn modelId="{E3668540-2841-41F4-BCF4-FF1E4958414F}" type="presParOf" srcId="{0147E10E-403A-4168-ACDF-6674F1F9823B}" destId="{C449CCA7-08EE-49B2-AF7F-48E0E25D585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2BF7493-4A89-47DC-BA2D-40CE34C3901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099C791-6577-45C8-9D2F-AE7B007967A8}">
      <dgm:prSet/>
      <dgm:spPr/>
      <dgm:t>
        <a:bodyPr/>
        <a:lstStyle/>
        <a:p>
          <a:pPr rtl="0"/>
          <a:r>
            <a:rPr lang="en-GB" dirty="0"/>
            <a:t>Development and validation of competency assessment tool. </a:t>
          </a:r>
        </a:p>
      </dgm:t>
    </dgm:pt>
    <dgm:pt modelId="{5DA28EEE-FF6D-4290-8E11-87369B3EB7E7}" type="parTrans" cxnId="{E39A95AA-ACC8-4262-8F39-6E95A0D3BF64}">
      <dgm:prSet/>
      <dgm:spPr/>
      <dgm:t>
        <a:bodyPr/>
        <a:lstStyle/>
        <a:p>
          <a:endParaRPr lang="en-US"/>
        </a:p>
      </dgm:t>
    </dgm:pt>
    <dgm:pt modelId="{A5B952CD-5B98-44D6-9E9B-BA9516E0882A}" type="sibTrans" cxnId="{E39A95AA-ACC8-4262-8F39-6E95A0D3BF64}">
      <dgm:prSet/>
      <dgm:spPr/>
      <dgm:t>
        <a:bodyPr/>
        <a:lstStyle/>
        <a:p>
          <a:endParaRPr lang="en-US"/>
        </a:p>
      </dgm:t>
    </dgm:pt>
    <dgm:pt modelId="{3F9DA2DB-3A6D-419C-8E7E-89175DBA28E4}">
      <dgm:prSet/>
      <dgm:spPr/>
      <dgm:t>
        <a:bodyPr/>
        <a:lstStyle/>
        <a:p>
          <a:pPr rtl="0"/>
          <a:r>
            <a:rPr lang="en-GB" dirty="0"/>
            <a:t>Conduct focus group discussion – UK experts, ASEAN experts and industry experts.  </a:t>
          </a:r>
        </a:p>
      </dgm:t>
      <dgm:extLst>
        <a:ext uri="{E40237B7-FDA0-4F09-8148-C483321AD2D9}">
          <dgm14:cNvPr xmlns:dgm14="http://schemas.microsoft.com/office/drawing/2010/diagram" id="0" name="" descr="Conduct focus group discussion – UK experts, ASEAN experts and industry experts.  "/>
        </a:ext>
      </dgm:extLst>
    </dgm:pt>
    <dgm:pt modelId="{3A8C5F63-24C1-4076-8944-39877AF69343}" type="parTrans" cxnId="{0344B11A-C2C6-453B-97AF-38906DDBE5E3}">
      <dgm:prSet/>
      <dgm:spPr/>
      <dgm:t>
        <a:bodyPr/>
        <a:lstStyle/>
        <a:p>
          <a:endParaRPr lang="en-US"/>
        </a:p>
      </dgm:t>
    </dgm:pt>
    <dgm:pt modelId="{EB610A79-AEF3-42EB-90C9-9CD727FEF4FA}" type="sibTrans" cxnId="{0344B11A-C2C6-453B-97AF-38906DDBE5E3}">
      <dgm:prSet/>
      <dgm:spPr/>
      <dgm:t>
        <a:bodyPr/>
        <a:lstStyle/>
        <a:p>
          <a:endParaRPr lang="en-US"/>
        </a:p>
      </dgm:t>
    </dgm:pt>
    <dgm:pt modelId="{0892C6C7-7012-487A-AAE9-9EDD45909923}">
      <dgm:prSet/>
      <dgm:spPr/>
      <dgm:t>
        <a:bodyPr/>
        <a:lstStyle/>
        <a:p>
          <a:pPr rtl="0"/>
          <a:r>
            <a:rPr lang="en-GB" dirty="0"/>
            <a:t>Professional certification – LJMU + UITM + ITS</a:t>
          </a:r>
        </a:p>
      </dgm:t>
      <dgm:extLst>
        <a:ext uri="{E40237B7-FDA0-4F09-8148-C483321AD2D9}">
          <dgm14:cNvPr xmlns:dgm14="http://schemas.microsoft.com/office/drawing/2010/diagram" id="0" name="" descr="Professional certification – LJMU + UITM + ITS"/>
        </a:ext>
      </dgm:extLst>
    </dgm:pt>
    <dgm:pt modelId="{B9A70515-6604-4D64-B8A1-3A87C0575509}" type="parTrans" cxnId="{6D324774-9546-406F-BA8D-7597F2C415DD}">
      <dgm:prSet/>
      <dgm:spPr/>
      <dgm:t>
        <a:bodyPr/>
        <a:lstStyle/>
        <a:p>
          <a:endParaRPr lang="en-US"/>
        </a:p>
      </dgm:t>
    </dgm:pt>
    <dgm:pt modelId="{EF2F3D13-8C00-448F-A2DE-A06F2A1E5039}" type="sibTrans" cxnId="{6D324774-9546-406F-BA8D-7597F2C415DD}">
      <dgm:prSet/>
      <dgm:spPr/>
      <dgm:t>
        <a:bodyPr/>
        <a:lstStyle/>
        <a:p>
          <a:endParaRPr lang="en-US"/>
        </a:p>
      </dgm:t>
    </dgm:pt>
    <dgm:pt modelId="{2EE4FA16-B5ED-411E-992B-499F6511EC29}">
      <dgm:prSet/>
      <dgm:spPr/>
      <dgm:t>
        <a:bodyPr/>
        <a:lstStyle/>
        <a:p>
          <a:pPr rtl="0"/>
          <a:r>
            <a:rPr lang="en-GB" dirty="0"/>
            <a:t>Validate the educational materials via pilot study with graduates from the partner institutions. </a:t>
          </a:r>
        </a:p>
      </dgm:t>
      <dgm:extLst>
        <a:ext uri="{E40237B7-FDA0-4F09-8148-C483321AD2D9}">
          <dgm14:cNvPr xmlns:dgm14="http://schemas.microsoft.com/office/drawing/2010/diagram" id="0" name="" descr="Validate the educational materials via pilot study with graduates from the partner institutions. "/>
        </a:ext>
      </dgm:extLst>
    </dgm:pt>
    <dgm:pt modelId="{D11A9FE3-9F1E-4950-8820-CA8F6912B871}" type="parTrans" cxnId="{F8747AB9-A7E8-4E77-A302-2FA91B62F57E}">
      <dgm:prSet/>
      <dgm:spPr/>
      <dgm:t>
        <a:bodyPr/>
        <a:lstStyle/>
        <a:p>
          <a:endParaRPr lang="en-US"/>
        </a:p>
      </dgm:t>
    </dgm:pt>
    <dgm:pt modelId="{7FE85DEA-7AD0-4326-8242-5A7DEA8F238C}" type="sibTrans" cxnId="{F8747AB9-A7E8-4E77-A302-2FA91B62F57E}">
      <dgm:prSet/>
      <dgm:spPr/>
      <dgm:t>
        <a:bodyPr/>
        <a:lstStyle/>
        <a:p>
          <a:endParaRPr lang="en-US"/>
        </a:p>
      </dgm:t>
    </dgm:pt>
    <dgm:pt modelId="{6C8EB5D3-9491-4EB1-A6CE-8BC93632A525}" type="pres">
      <dgm:prSet presAssocID="{F2BF7493-4A89-47DC-BA2D-40CE34C39016}" presName="Name0" presStyleCnt="0">
        <dgm:presLayoutVars>
          <dgm:dir/>
          <dgm:resizeHandles val="exact"/>
        </dgm:presLayoutVars>
      </dgm:prSet>
      <dgm:spPr/>
    </dgm:pt>
    <dgm:pt modelId="{AE7EFF73-8079-453A-9C95-5079D049BA7A}" type="pres">
      <dgm:prSet presAssocID="{F2BF7493-4A89-47DC-BA2D-40CE34C39016}" presName="arrow" presStyleLbl="bgShp" presStyleIdx="0" presStyleCnt="1"/>
      <dgm:spPr/>
    </dgm:pt>
    <dgm:pt modelId="{6DE2AECF-5513-4662-85A2-A53BBF3E6AA5}" type="pres">
      <dgm:prSet presAssocID="{F2BF7493-4A89-47DC-BA2D-40CE34C39016}" presName="points" presStyleCnt="0"/>
      <dgm:spPr/>
    </dgm:pt>
    <dgm:pt modelId="{0D3BE75B-3E8B-43EE-B8BF-C831100E6295}" type="pres">
      <dgm:prSet presAssocID="{1099C791-6577-45C8-9D2F-AE7B007967A8}" presName="compositeA" presStyleCnt="0"/>
      <dgm:spPr/>
    </dgm:pt>
    <dgm:pt modelId="{AFB05CF7-B096-45AF-B103-6E5FBDBFF9C2}" type="pres">
      <dgm:prSet presAssocID="{1099C791-6577-45C8-9D2F-AE7B007967A8}" presName="textA" presStyleLbl="revTx" presStyleIdx="0" presStyleCnt="4">
        <dgm:presLayoutVars>
          <dgm:bulletEnabled val="1"/>
        </dgm:presLayoutVars>
      </dgm:prSet>
      <dgm:spPr/>
    </dgm:pt>
    <dgm:pt modelId="{2A1EB462-66D8-43FB-B0AC-3D10FC5FC70A}" type="pres">
      <dgm:prSet presAssocID="{1099C791-6577-45C8-9D2F-AE7B007967A8}" presName="circleA" presStyleLbl="node1" presStyleIdx="0" presStyleCnt="4"/>
      <dgm:spPr/>
    </dgm:pt>
    <dgm:pt modelId="{9B7725E6-02FB-422B-A5E2-2ADE0172A414}" type="pres">
      <dgm:prSet presAssocID="{1099C791-6577-45C8-9D2F-AE7B007967A8}" presName="spaceA" presStyleCnt="0"/>
      <dgm:spPr/>
    </dgm:pt>
    <dgm:pt modelId="{86C99462-CFBD-4DC3-9DCF-4DF62753A506}" type="pres">
      <dgm:prSet presAssocID="{A5B952CD-5B98-44D6-9E9B-BA9516E0882A}" presName="space" presStyleCnt="0"/>
      <dgm:spPr/>
    </dgm:pt>
    <dgm:pt modelId="{99BA5BC1-179C-4EA7-9A6A-055A76EA93AD}" type="pres">
      <dgm:prSet presAssocID="{3F9DA2DB-3A6D-419C-8E7E-89175DBA28E4}" presName="compositeB" presStyleCnt="0"/>
      <dgm:spPr/>
    </dgm:pt>
    <dgm:pt modelId="{F14113E4-8EC7-4B14-AAB4-AD9D4478C607}" type="pres">
      <dgm:prSet presAssocID="{3F9DA2DB-3A6D-419C-8E7E-89175DBA28E4}" presName="textB" presStyleLbl="revTx" presStyleIdx="1" presStyleCnt="4">
        <dgm:presLayoutVars>
          <dgm:bulletEnabled val="1"/>
        </dgm:presLayoutVars>
      </dgm:prSet>
      <dgm:spPr/>
    </dgm:pt>
    <dgm:pt modelId="{F0C06A68-06AD-4297-83F7-14241C28185E}" type="pres">
      <dgm:prSet presAssocID="{3F9DA2DB-3A6D-419C-8E7E-89175DBA28E4}" presName="circleB" presStyleLbl="node1" presStyleIdx="1" presStyleCnt="4"/>
      <dgm:spPr/>
    </dgm:pt>
    <dgm:pt modelId="{88C75EE1-6FC3-4EB3-9080-BFFF066C44F0}" type="pres">
      <dgm:prSet presAssocID="{3F9DA2DB-3A6D-419C-8E7E-89175DBA28E4}" presName="spaceB" presStyleCnt="0"/>
      <dgm:spPr/>
    </dgm:pt>
    <dgm:pt modelId="{EB8C3A9A-BB40-4081-8F14-ED85C23755BC}" type="pres">
      <dgm:prSet presAssocID="{EB610A79-AEF3-42EB-90C9-9CD727FEF4FA}" presName="space" presStyleCnt="0"/>
      <dgm:spPr/>
    </dgm:pt>
    <dgm:pt modelId="{3DAE4880-6ED8-456E-B610-EE0BD2C96A50}" type="pres">
      <dgm:prSet presAssocID="{0892C6C7-7012-487A-AAE9-9EDD45909923}" presName="compositeA" presStyleCnt="0"/>
      <dgm:spPr/>
    </dgm:pt>
    <dgm:pt modelId="{5730DA6E-4705-47CE-B865-DB02DC56FDD2}" type="pres">
      <dgm:prSet presAssocID="{0892C6C7-7012-487A-AAE9-9EDD45909923}" presName="textA" presStyleLbl="revTx" presStyleIdx="2" presStyleCnt="4">
        <dgm:presLayoutVars>
          <dgm:bulletEnabled val="1"/>
        </dgm:presLayoutVars>
      </dgm:prSet>
      <dgm:spPr/>
    </dgm:pt>
    <dgm:pt modelId="{3B6CAF6E-49BF-4D82-A3B8-91CAFC2FF47E}" type="pres">
      <dgm:prSet presAssocID="{0892C6C7-7012-487A-AAE9-9EDD45909923}" presName="circleA" presStyleLbl="node1" presStyleIdx="2" presStyleCnt="4"/>
      <dgm:spPr/>
    </dgm:pt>
    <dgm:pt modelId="{4679224E-3CBC-49ED-B4C6-A6EABFAFC257}" type="pres">
      <dgm:prSet presAssocID="{0892C6C7-7012-487A-AAE9-9EDD45909923}" presName="spaceA" presStyleCnt="0"/>
      <dgm:spPr/>
    </dgm:pt>
    <dgm:pt modelId="{5032BB4C-ED32-484A-A625-C07B21C90CF3}" type="pres">
      <dgm:prSet presAssocID="{EF2F3D13-8C00-448F-A2DE-A06F2A1E5039}" presName="space" presStyleCnt="0"/>
      <dgm:spPr/>
    </dgm:pt>
    <dgm:pt modelId="{BA20005B-63D5-4B86-BCA5-3899716EF4EE}" type="pres">
      <dgm:prSet presAssocID="{2EE4FA16-B5ED-411E-992B-499F6511EC29}" presName="compositeB" presStyleCnt="0"/>
      <dgm:spPr/>
    </dgm:pt>
    <dgm:pt modelId="{4E8D83D5-F3B3-45BC-8036-53F939BBBC9C}" type="pres">
      <dgm:prSet presAssocID="{2EE4FA16-B5ED-411E-992B-499F6511EC29}" presName="textB" presStyleLbl="revTx" presStyleIdx="3" presStyleCnt="4">
        <dgm:presLayoutVars>
          <dgm:bulletEnabled val="1"/>
        </dgm:presLayoutVars>
      </dgm:prSet>
      <dgm:spPr/>
    </dgm:pt>
    <dgm:pt modelId="{3F1FF334-DCC1-4855-B683-D138B73F18E5}" type="pres">
      <dgm:prSet presAssocID="{2EE4FA16-B5ED-411E-992B-499F6511EC29}" presName="circleB" presStyleLbl="node1" presStyleIdx="3" presStyleCnt="4"/>
      <dgm:spPr/>
    </dgm:pt>
    <dgm:pt modelId="{26B4F6B7-D44F-4F36-8EBE-5E597303A2A9}" type="pres">
      <dgm:prSet presAssocID="{2EE4FA16-B5ED-411E-992B-499F6511EC29}" presName="spaceB" presStyleCnt="0"/>
      <dgm:spPr/>
    </dgm:pt>
  </dgm:ptLst>
  <dgm:cxnLst>
    <dgm:cxn modelId="{0344B11A-C2C6-453B-97AF-38906DDBE5E3}" srcId="{F2BF7493-4A89-47DC-BA2D-40CE34C39016}" destId="{3F9DA2DB-3A6D-419C-8E7E-89175DBA28E4}" srcOrd="1" destOrd="0" parTransId="{3A8C5F63-24C1-4076-8944-39877AF69343}" sibTransId="{EB610A79-AEF3-42EB-90C9-9CD727FEF4FA}"/>
    <dgm:cxn modelId="{6D324774-9546-406F-BA8D-7597F2C415DD}" srcId="{F2BF7493-4A89-47DC-BA2D-40CE34C39016}" destId="{0892C6C7-7012-487A-AAE9-9EDD45909923}" srcOrd="2" destOrd="0" parTransId="{B9A70515-6604-4D64-B8A1-3A87C0575509}" sibTransId="{EF2F3D13-8C00-448F-A2DE-A06F2A1E5039}"/>
    <dgm:cxn modelId="{F7E75A7E-EB74-4D08-BDD8-9EBF2E01DAA2}" type="presOf" srcId="{0892C6C7-7012-487A-AAE9-9EDD45909923}" destId="{5730DA6E-4705-47CE-B865-DB02DC56FDD2}" srcOrd="0" destOrd="0" presId="urn:microsoft.com/office/officeart/2005/8/layout/hProcess11"/>
    <dgm:cxn modelId="{36D1B198-B084-4068-912F-6869E8A6E49D}" type="presOf" srcId="{1099C791-6577-45C8-9D2F-AE7B007967A8}" destId="{AFB05CF7-B096-45AF-B103-6E5FBDBFF9C2}" srcOrd="0" destOrd="0" presId="urn:microsoft.com/office/officeart/2005/8/layout/hProcess11"/>
    <dgm:cxn modelId="{E39A95AA-ACC8-4262-8F39-6E95A0D3BF64}" srcId="{F2BF7493-4A89-47DC-BA2D-40CE34C39016}" destId="{1099C791-6577-45C8-9D2F-AE7B007967A8}" srcOrd="0" destOrd="0" parTransId="{5DA28EEE-FF6D-4290-8E11-87369B3EB7E7}" sibTransId="{A5B952CD-5B98-44D6-9E9B-BA9516E0882A}"/>
    <dgm:cxn modelId="{F8747AB9-A7E8-4E77-A302-2FA91B62F57E}" srcId="{F2BF7493-4A89-47DC-BA2D-40CE34C39016}" destId="{2EE4FA16-B5ED-411E-992B-499F6511EC29}" srcOrd="3" destOrd="0" parTransId="{D11A9FE3-9F1E-4950-8820-CA8F6912B871}" sibTransId="{7FE85DEA-7AD0-4326-8242-5A7DEA8F238C}"/>
    <dgm:cxn modelId="{DCB6F3BA-8E49-4D27-8E1D-AAE0337601B0}" type="presOf" srcId="{3F9DA2DB-3A6D-419C-8E7E-89175DBA28E4}" destId="{F14113E4-8EC7-4B14-AAB4-AD9D4478C607}" srcOrd="0" destOrd="0" presId="urn:microsoft.com/office/officeart/2005/8/layout/hProcess11"/>
    <dgm:cxn modelId="{4CBCF8DB-55EC-4B2F-9D64-48153280EC7A}" type="presOf" srcId="{F2BF7493-4A89-47DC-BA2D-40CE34C39016}" destId="{6C8EB5D3-9491-4EB1-A6CE-8BC93632A525}" srcOrd="0" destOrd="0" presId="urn:microsoft.com/office/officeart/2005/8/layout/hProcess11"/>
    <dgm:cxn modelId="{366EAAFC-2C58-4B97-AAD9-2B757A6F2267}" type="presOf" srcId="{2EE4FA16-B5ED-411E-992B-499F6511EC29}" destId="{4E8D83D5-F3B3-45BC-8036-53F939BBBC9C}" srcOrd="0" destOrd="0" presId="urn:microsoft.com/office/officeart/2005/8/layout/hProcess11"/>
    <dgm:cxn modelId="{7D3E367B-7462-4DA5-A76A-40A3218F1718}" type="presParOf" srcId="{6C8EB5D3-9491-4EB1-A6CE-8BC93632A525}" destId="{AE7EFF73-8079-453A-9C95-5079D049BA7A}" srcOrd="0" destOrd="0" presId="urn:microsoft.com/office/officeart/2005/8/layout/hProcess11"/>
    <dgm:cxn modelId="{3B9939C0-2D7F-4483-B03D-AB72F6F7239B}" type="presParOf" srcId="{6C8EB5D3-9491-4EB1-A6CE-8BC93632A525}" destId="{6DE2AECF-5513-4662-85A2-A53BBF3E6AA5}" srcOrd="1" destOrd="0" presId="urn:microsoft.com/office/officeart/2005/8/layout/hProcess11"/>
    <dgm:cxn modelId="{FC6A4552-D14C-4DA7-9788-BD61C4563C04}" type="presParOf" srcId="{6DE2AECF-5513-4662-85A2-A53BBF3E6AA5}" destId="{0D3BE75B-3E8B-43EE-B8BF-C831100E6295}" srcOrd="0" destOrd="0" presId="urn:microsoft.com/office/officeart/2005/8/layout/hProcess11"/>
    <dgm:cxn modelId="{8A52E248-7129-43AB-860D-FAD6FB6EA916}" type="presParOf" srcId="{0D3BE75B-3E8B-43EE-B8BF-C831100E6295}" destId="{AFB05CF7-B096-45AF-B103-6E5FBDBFF9C2}" srcOrd="0" destOrd="0" presId="urn:microsoft.com/office/officeart/2005/8/layout/hProcess11"/>
    <dgm:cxn modelId="{F401BEDC-5CE5-4CD4-B5B8-F847BE52495E}" type="presParOf" srcId="{0D3BE75B-3E8B-43EE-B8BF-C831100E6295}" destId="{2A1EB462-66D8-43FB-B0AC-3D10FC5FC70A}" srcOrd="1" destOrd="0" presId="urn:microsoft.com/office/officeart/2005/8/layout/hProcess11"/>
    <dgm:cxn modelId="{007903BC-8AD3-494C-9E31-07F0E1A3C277}" type="presParOf" srcId="{0D3BE75B-3E8B-43EE-B8BF-C831100E6295}" destId="{9B7725E6-02FB-422B-A5E2-2ADE0172A414}" srcOrd="2" destOrd="0" presId="urn:microsoft.com/office/officeart/2005/8/layout/hProcess11"/>
    <dgm:cxn modelId="{9C49A95E-F218-428C-957F-CE4CFEE5748A}" type="presParOf" srcId="{6DE2AECF-5513-4662-85A2-A53BBF3E6AA5}" destId="{86C99462-CFBD-4DC3-9DCF-4DF62753A506}" srcOrd="1" destOrd="0" presId="urn:microsoft.com/office/officeart/2005/8/layout/hProcess11"/>
    <dgm:cxn modelId="{942C7800-89BD-460B-A600-B01D1805C74A}" type="presParOf" srcId="{6DE2AECF-5513-4662-85A2-A53BBF3E6AA5}" destId="{99BA5BC1-179C-4EA7-9A6A-055A76EA93AD}" srcOrd="2" destOrd="0" presId="urn:microsoft.com/office/officeart/2005/8/layout/hProcess11"/>
    <dgm:cxn modelId="{D9188337-3054-493F-88D1-0C678B8E10EE}" type="presParOf" srcId="{99BA5BC1-179C-4EA7-9A6A-055A76EA93AD}" destId="{F14113E4-8EC7-4B14-AAB4-AD9D4478C607}" srcOrd="0" destOrd="0" presId="urn:microsoft.com/office/officeart/2005/8/layout/hProcess11"/>
    <dgm:cxn modelId="{F328155B-FF66-4D5F-A99D-CC65B24662FB}" type="presParOf" srcId="{99BA5BC1-179C-4EA7-9A6A-055A76EA93AD}" destId="{F0C06A68-06AD-4297-83F7-14241C28185E}" srcOrd="1" destOrd="0" presId="urn:microsoft.com/office/officeart/2005/8/layout/hProcess11"/>
    <dgm:cxn modelId="{97001D4E-3579-4C2C-B94B-6E4391AA45C6}" type="presParOf" srcId="{99BA5BC1-179C-4EA7-9A6A-055A76EA93AD}" destId="{88C75EE1-6FC3-4EB3-9080-BFFF066C44F0}" srcOrd="2" destOrd="0" presId="urn:microsoft.com/office/officeart/2005/8/layout/hProcess11"/>
    <dgm:cxn modelId="{3F744137-A1A3-4BCD-9CF3-CC98344EA277}" type="presParOf" srcId="{6DE2AECF-5513-4662-85A2-A53BBF3E6AA5}" destId="{EB8C3A9A-BB40-4081-8F14-ED85C23755BC}" srcOrd="3" destOrd="0" presId="urn:microsoft.com/office/officeart/2005/8/layout/hProcess11"/>
    <dgm:cxn modelId="{3695FA72-D5C7-4B80-A2F0-747618502926}" type="presParOf" srcId="{6DE2AECF-5513-4662-85A2-A53BBF3E6AA5}" destId="{3DAE4880-6ED8-456E-B610-EE0BD2C96A50}" srcOrd="4" destOrd="0" presId="urn:microsoft.com/office/officeart/2005/8/layout/hProcess11"/>
    <dgm:cxn modelId="{CB6B0003-615C-4FFA-B278-DF077E82EA6B}" type="presParOf" srcId="{3DAE4880-6ED8-456E-B610-EE0BD2C96A50}" destId="{5730DA6E-4705-47CE-B865-DB02DC56FDD2}" srcOrd="0" destOrd="0" presId="urn:microsoft.com/office/officeart/2005/8/layout/hProcess11"/>
    <dgm:cxn modelId="{A7B26200-4A08-41BC-BA52-3BD5D34DC471}" type="presParOf" srcId="{3DAE4880-6ED8-456E-B610-EE0BD2C96A50}" destId="{3B6CAF6E-49BF-4D82-A3B8-91CAFC2FF47E}" srcOrd="1" destOrd="0" presId="urn:microsoft.com/office/officeart/2005/8/layout/hProcess11"/>
    <dgm:cxn modelId="{4EB4B4B6-6D9A-44C2-8D45-7C10BF9AB84E}" type="presParOf" srcId="{3DAE4880-6ED8-456E-B610-EE0BD2C96A50}" destId="{4679224E-3CBC-49ED-B4C6-A6EABFAFC257}" srcOrd="2" destOrd="0" presId="urn:microsoft.com/office/officeart/2005/8/layout/hProcess11"/>
    <dgm:cxn modelId="{0F492AA7-9125-46F2-8911-0CCA6F9707F3}" type="presParOf" srcId="{6DE2AECF-5513-4662-85A2-A53BBF3E6AA5}" destId="{5032BB4C-ED32-484A-A625-C07B21C90CF3}" srcOrd="5" destOrd="0" presId="urn:microsoft.com/office/officeart/2005/8/layout/hProcess11"/>
    <dgm:cxn modelId="{D588B669-A0D0-4CB6-A324-81E46B83CE00}" type="presParOf" srcId="{6DE2AECF-5513-4662-85A2-A53BBF3E6AA5}" destId="{BA20005B-63D5-4B86-BCA5-3899716EF4EE}" srcOrd="6" destOrd="0" presId="urn:microsoft.com/office/officeart/2005/8/layout/hProcess11"/>
    <dgm:cxn modelId="{25F38DEA-0F7A-4808-AE4C-9142FE9FA5FD}" type="presParOf" srcId="{BA20005B-63D5-4B86-BCA5-3899716EF4EE}" destId="{4E8D83D5-F3B3-45BC-8036-53F939BBBC9C}" srcOrd="0" destOrd="0" presId="urn:microsoft.com/office/officeart/2005/8/layout/hProcess11"/>
    <dgm:cxn modelId="{4323009C-0066-48EB-8660-07D66AEF8620}" type="presParOf" srcId="{BA20005B-63D5-4B86-BCA5-3899716EF4EE}" destId="{3F1FF334-DCC1-4855-B683-D138B73F18E5}" srcOrd="1" destOrd="0" presId="urn:microsoft.com/office/officeart/2005/8/layout/hProcess11"/>
    <dgm:cxn modelId="{E719D585-4DA7-43E2-A26D-E41274F34009}" type="presParOf" srcId="{BA20005B-63D5-4B86-BCA5-3899716EF4EE}" destId="{26B4F6B7-D44F-4F36-8EBE-5E597303A2A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10A8A1-466C-4974-B6A9-A43C239D0238}" type="doc">
      <dgm:prSet loTypeId="urn:microsoft.com/office/officeart/2005/8/layout/hProcess11" loCatId="process" qsTypeId="urn:microsoft.com/office/officeart/2005/8/quickstyle/simple1" qsCatId="simple" csTypeId="urn:microsoft.com/office/officeart/2005/8/colors/accent1_2" csCatId="accent1" phldr="1"/>
      <dgm:spPr/>
    </dgm:pt>
    <dgm:pt modelId="{79C2EECE-3B79-4FE5-93F1-17E29F1DDC44}">
      <dgm:prSet phldrT="[Text]" custT="1"/>
      <dgm:spPr/>
      <dgm:t>
        <a:bodyPr/>
        <a:lstStyle/>
        <a:p>
          <a:pPr algn="l"/>
          <a:endParaRPr lang="en-GB" sz="2400" b="1" dirty="0"/>
        </a:p>
      </dgm:t>
    </dgm:pt>
    <dgm:pt modelId="{451344F8-654A-44CF-83BF-A56D2107FF99}" type="parTrans" cxnId="{12D8DC4C-9020-4623-A1EC-FF032213DED7}">
      <dgm:prSet/>
      <dgm:spPr/>
      <dgm:t>
        <a:bodyPr/>
        <a:lstStyle/>
        <a:p>
          <a:endParaRPr lang="en-GB"/>
        </a:p>
      </dgm:t>
    </dgm:pt>
    <dgm:pt modelId="{841F894D-1B72-45AD-95C7-FF25CB73B187}" type="sibTrans" cxnId="{12D8DC4C-9020-4623-A1EC-FF032213DED7}">
      <dgm:prSet/>
      <dgm:spPr/>
      <dgm:t>
        <a:bodyPr/>
        <a:lstStyle/>
        <a:p>
          <a:endParaRPr lang="en-GB"/>
        </a:p>
      </dgm:t>
    </dgm:pt>
    <dgm:pt modelId="{CC6783FE-9359-4E41-BDEC-E83B85F98E23}" type="pres">
      <dgm:prSet presAssocID="{A910A8A1-466C-4974-B6A9-A43C239D0238}" presName="Name0" presStyleCnt="0">
        <dgm:presLayoutVars>
          <dgm:dir/>
          <dgm:resizeHandles val="exact"/>
        </dgm:presLayoutVars>
      </dgm:prSet>
      <dgm:spPr/>
    </dgm:pt>
    <dgm:pt modelId="{41ABE6D9-A960-4D41-B41C-85966D23AF29}" type="pres">
      <dgm:prSet presAssocID="{A910A8A1-466C-4974-B6A9-A43C239D0238}" presName="arrow" presStyleLbl="bgShp" presStyleIdx="0" presStyleCnt="1"/>
      <dgm:spPr/>
    </dgm:pt>
    <dgm:pt modelId="{DA105718-06B9-4D70-8855-58465B960024}" type="pres">
      <dgm:prSet presAssocID="{A910A8A1-466C-4974-B6A9-A43C239D0238}" presName="points" presStyleCnt="0"/>
      <dgm:spPr/>
    </dgm:pt>
    <dgm:pt modelId="{B7724351-A781-461B-96E8-E3A228AC705E}" type="pres">
      <dgm:prSet presAssocID="{79C2EECE-3B79-4FE5-93F1-17E29F1DDC44}" presName="compositeA" presStyleCnt="0"/>
      <dgm:spPr/>
    </dgm:pt>
    <dgm:pt modelId="{D605463F-6BE0-4649-BB98-B80CBFBF2545}" type="pres">
      <dgm:prSet presAssocID="{79C2EECE-3B79-4FE5-93F1-17E29F1DDC44}" presName="textA" presStyleLbl="revTx" presStyleIdx="0" presStyleCnt="1" custScaleX="100455">
        <dgm:presLayoutVars>
          <dgm:bulletEnabled val="1"/>
        </dgm:presLayoutVars>
      </dgm:prSet>
      <dgm:spPr/>
    </dgm:pt>
    <dgm:pt modelId="{6654BBA5-7114-42DC-95AE-3343701B5674}" type="pres">
      <dgm:prSet presAssocID="{79C2EECE-3B79-4FE5-93F1-17E29F1DDC44}" presName="circleA" presStyleLbl="node1" presStyleIdx="0" presStyleCnt="1" custLinFactX="-417082" custLinFactNeighborX="-500000" custLinFactNeighborY="1752"/>
      <dgm:spPr>
        <a:solidFill>
          <a:schemeClr val="accent5">
            <a:lumMod val="75000"/>
          </a:schemeClr>
        </a:solidFill>
      </dgm:spPr>
    </dgm:pt>
    <dgm:pt modelId="{790CAC5C-048B-4775-8105-CF4E20953F8F}" type="pres">
      <dgm:prSet presAssocID="{79C2EECE-3B79-4FE5-93F1-17E29F1DDC44}" presName="spaceA" presStyleCnt="0"/>
      <dgm:spPr/>
    </dgm:pt>
  </dgm:ptLst>
  <dgm:cxnLst>
    <dgm:cxn modelId="{D64D0C18-2C53-4696-B9F4-492F0D73E707}" type="presOf" srcId="{79C2EECE-3B79-4FE5-93F1-17E29F1DDC44}" destId="{D605463F-6BE0-4649-BB98-B80CBFBF2545}" srcOrd="0" destOrd="0" presId="urn:microsoft.com/office/officeart/2005/8/layout/hProcess11"/>
    <dgm:cxn modelId="{BAB00831-83F8-4E67-A70F-08EAB7466C63}" type="presOf" srcId="{A910A8A1-466C-4974-B6A9-A43C239D0238}" destId="{CC6783FE-9359-4E41-BDEC-E83B85F98E23}" srcOrd="0" destOrd="0" presId="urn:microsoft.com/office/officeart/2005/8/layout/hProcess11"/>
    <dgm:cxn modelId="{12D8DC4C-9020-4623-A1EC-FF032213DED7}" srcId="{A910A8A1-466C-4974-B6A9-A43C239D0238}" destId="{79C2EECE-3B79-4FE5-93F1-17E29F1DDC44}" srcOrd="0" destOrd="0" parTransId="{451344F8-654A-44CF-83BF-A56D2107FF99}" sibTransId="{841F894D-1B72-45AD-95C7-FF25CB73B187}"/>
    <dgm:cxn modelId="{6EF4C37B-B931-4351-B02F-BDA9BECA2152}" type="presParOf" srcId="{CC6783FE-9359-4E41-BDEC-E83B85F98E23}" destId="{41ABE6D9-A960-4D41-B41C-85966D23AF29}" srcOrd="0" destOrd="0" presId="urn:microsoft.com/office/officeart/2005/8/layout/hProcess11"/>
    <dgm:cxn modelId="{FA0B86C9-A195-41CE-BC44-5CAE2A734B75}" type="presParOf" srcId="{CC6783FE-9359-4E41-BDEC-E83B85F98E23}" destId="{DA105718-06B9-4D70-8855-58465B960024}" srcOrd="1" destOrd="0" presId="urn:microsoft.com/office/officeart/2005/8/layout/hProcess11"/>
    <dgm:cxn modelId="{AF477EE3-0541-4909-B416-348B55253881}" type="presParOf" srcId="{DA105718-06B9-4D70-8855-58465B960024}" destId="{B7724351-A781-461B-96E8-E3A228AC705E}" srcOrd="0" destOrd="0" presId="urn:microsoft.com/office/officeart/2005/8/layout/hProcess11"/>
    <dgm:cxn modelId="{8F26929A-2B55-4025-8CB4-252FB34216B5}" type="presParOf" srcId="{B7724351-A781-461B-96E8-E3A228AC705E}" destId="{D605463F-6BE0-4649-BB98-B80CBFBF2545}" srcOrd="0" destOrd="0" presId="urn:microsoft.com/office/officeart/2005/8/layout/hProcess11"/>
    <dgm:cxn modelId="{4EA618BA-4713-461A-8C93-42910B48EFAA}" type="presParOf" srcId="{B7724351-A781-461B-96E8-E3A228AC705E}" destId="{6654BBA5-7114-42DC-95AE-3343701B5674}" srcOrd="1" destOrd="0" presId="urn:microsoft.com/office/officeart/2005/8/layout/hProcess11"/>
    <dgm:cxn modelId="{3F1D58EC-E5CA-4E12-9933-E8B713292E1A}" type="presParOf" srcId="{B7724351-A781-461B-96E8-E3A228AC705E}" destId="{790CAC5C-048B-4775-8105-CF4E20953F8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7B9309-DDCD-4FDF-8787-868AD30738A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22B1508-16DD-416C-BC77-F72AED6D9616}">
      <dgm:prSet/>
      <dgm:spPr/>
      <dgm:t>
        <a:bodyPr/>
        <a:lstStyle/>
        <a:p>
          <a:pPr algn="just" rtl="0"/>
          <a:r>
            <a:rPr lang="en-GB" dirty="0"/>
            <a:t>Industry 4.0 revolution means that businesses and economies are becoming increasingly digitised. </a:t>
          </a:r>
        </a:p>
      </dgm:t>
    </dgm:pt>
    <dgm:pt modelId="{8603849B-F4AF-4287-8C04-D518CEF6BFFB}" type="parTrans" cxnId="{890003C5-C554-4E20-BE97-B1EEC2765FC9}">
      <dgm:prSet/>
      <dgm:spPr/>
      <dgm:t>
        <a:bodyPr/>
        <a:lstStyle/>
        <a:p>
          <a:pPr algn="just"/>
          <a:endParaRPr lang="en-US"/>
        </a:p>
      </dgm:t>
    </dgm:pt>
    <dgm:pt modelId="{6F66A695-61EA-42C0-B579-0B7FDECE205D}" type="sibTrans" cxnId="{890003C5-C554-4E20-BE97-B1EEC2765FC9}">
      <dgm:prSet/>
      <dgm:spPr/>
      <dgm:t>
        <a:bodyPr/>
        <a:lstStyle/>
        <a:p>
          <a:pPr algn="just"/>
          <a:endParaRPr lang="en-US"/>
        </a:p>
      </dgm:t>
    </dgm:pt>
    <dgm:pt modelId="{AC03E8B8-DE76-426D-863D-F043CDDE9D0F}">
      <dgm:prSet/>
      <dgm:spPr/>
      <dgm:t>
        <a:bodyPr/>
        <a:lstStyle/>
        <a:p>
          <a:pPr algn="just" rtl="0"/>
          <a:r>
            <a:rPr lang="en-GB" dirty="0"/>
            <a:t>Organisations now have potential access to a vast wealth of data that can be used to make better business and organisational decisions. </a:t>
          </a:r>
        </a:p>
      </dgm:t>
    </dgm:pt>
    <dgm:pt modelId="{10F7E2AF-F041-4A74-B239-E6BD65E52D86}" type="parTrans" cxnId="{3B7017ED-ACBB-43E8-9151-BC5E7D2183D9}">
      <dgm:prSet/>
      <dgm:spPr/>
      <dgm:t>
        <a:bodyPr/>
        <a:lstStyle/>
        <a:p>
          <a:pPr algn="just"/>
          <a:endParaRPr lang="en-US"/>
        </a:p>
      </dgm:t>
    </dgm:pt>
    <dgm:pt modelId="{21CF3001-21BB-4A09-BD21-378D32610EA9}" type="sibTrans" cxnId="{3B7017ED-ACBB-43E8-9151-BC5E7D2183D9}">
      <dgm:prSet/>
      <dgm:spPr/>
      <dgm:t>
        <a:bodyPr/>
        <a:lstStyle/>
        <a:p>
          <a:pPr algn="just"/>
          <a:endParaRPr lang="en-US"/>
        </a:p>
      </dgm:t>
    </dgm:pt>
    <dgm:pt modelId="{2760764F-EF20-4AF9-B3EF-5FDA4469A765}">
      <dgm:prSet/>
      <dgm:spPr/>
      <dgm:t>
        <a:bodyPr/>
        <a:lstStyle/>
        <a:p>
          <a:pPr algn="just" rtl="0"/>
          <a:r>
            <a:rPr lang="en-GB"/>
            <a:t>Organisations need to ensure that they have the correct expertise and resources to take full advantage of the Industry 4.0 revolution. </a:t>
          </a:r>
          <a:endParaRPr lang="en-GB" dirty="0"/>
        </a:p>
      </dgm:t>
    </dgm:pt>
    <dgm:pt modelId="{AA913605-A36B-4DE3-B5A2-4A05CAA729D2}" type="parTrans" cxnId="{FB81F3EE-AC4C-4A1D-99AC-773072A304E5}">
      <dgm:prSet/>
      <dgm:spPr/>
      <dgm:t>
        <a:bodyPr/>
        <a:lstStyle/>
        <a:p>
          <a:pPr algn="just"/>
          <a:endParaRPr lang="en-US"/>
        </a:p>
      </dgm:t>
    </dgm:pt>
    <dgm:pt modelId="{8F0DFC91-D51E-435E-A5B3-DC0D5BB564CB}" type="sibTrans" cxnId="{FB81F3EE-AC4C-4A1D-99AC-773072A304E5}">
      <dgm:prSet/>
      <dgm:spPr/>
      <dgm:t>
        <a:bodyPr/>
        <a:lstStyle/>
        <a:p>
          <a:pPr algn="just"/>
          <a:endParaRPr lang="en-US"/>
        </a:p>
      </dgm:t>
    </dgm:pt>
    <dgm:pt modelId="{7AA43F96-DFB5-4406-A2A4-E35A272BA964}" type="pres">
      <dgm:prSet presAssocID="{F37B9309-DDCD-4FDF-8787-868AD30738A2}" presName="vert0" presStyleCnt="0">
        <dgm:presLayoutVars>
          <dgm:dir/>
          <dgm:animOne val="branch"/>
          <dgm:animLvl val="lvl"/>
        </dgm:presLayoutVars>
      </dgm:prSet>
      <dgm:spPr/>
    </dgm:pt>
    <dgm:pt modelId="{05C3A7DF-6F19-491B-A431-AEADAAFD01E5}" type="pres">
      <dgm:prSet presAssocID="{C22B1508-16DD-416C-BC77-F72AED6D9616}" presName="thickLine" presStyleLbl="alignNode1" presStyleIdx="0" presStyleCnt="3"/>
      <dgm:spPr/>
    </dgm:pt>
    <dgm:pt modelId="{FD5574FC-CE74-4AF1-8EC6-3E9429503A63}" type="pres">
      <dgm:prSet presAssocID="{C22B1508-16DD-416C-BC77-F72AED6D9616}" presName="horz1" presStyleCnt="0"/>
      <dgm:spPr/>
    </dgm:pt>
    <dgm:pt modelId="{A8AAB8F9-6A02-4048-97F1-F79859E33964}" type="pres">
      <dgm:prSet presAssocID="{C22B1508-16DD-416C-BC77-F72AED6D9616}" presName="tx1" presStyleLbl="revTx" presStyleIdx="0" presStyleCnt="3"/>
      <dgm:spPr/>
    </dgm:pt>
    <dgm:pt modelId="{2C2B00CC-F874-4A28-9558-502E6956DE86}" type="pres">
      <dgm:prSet presAssocID="{C22B1508-16DD-416C-BC77-F72AED6D9616}" presName="vert1" presStyleCnt="0"/>
      <dgm:spPr/>
    </dgm:pt>
    <dgm:pt modelId="{5652E639-AB56-478C-BE4E-084866A019DB}" type="pres">
      <dgm:prSet presAssocID="{AC03E8B8-DE76-426D-863D-F043CDDE9D0F}" presName="thickLine" presStyleLbl="alignNode1" presStyleIdx="1" presStyleCnt="3"/>
      <dgm:spPr/>
    </dgm:pt>
    <dgm:pt modelId="{A8F4DB0E-B01E-41D5-9FD6-CC6745809C80}" type="pres">
      <dgm:prSet presAssocID="{AC03E8B8-DE76-426D-863D-F043CDDE9D0F}" presName="horz1" presStyleCnt="0"/>
      <dgm:spPr/>
    </dgm:pt>
    <dgm:pt modelId="{EB47BB9E-A314-435C-AD81-9C9AE51592EA}" type="pres">
      <dgm:prSet presAssocID="{AC03E8B8-DE76-426D-863D-F043CDDE9D0F}" presName="tx1" presStyleLbl="revTx" presStyleIdx="1" presStyleCnt="3"/>
      <dgm:spPr/>
    </dgm:pt>
    <dgm:pt modelId="{A26CED34-813C-4A5D-9AB6-206ECE4399A6}" type="pres">
      <dgm:prSet presAssocID="{AC03E8B8-DE76-426D-863D-F043CDDE9D0F}" presName="vert1" presStyleCnt="0"/>
      <dgm:spPr/>
    </dgm:pt>
    <dgm:pt modelId="{CF209691-515D-425D-8E66-AC682AAF01EF}" type="pres">
      <dgm:prSet presAssocID="{2760764F-EF20-4AF9-B3EF-5FDA4469A765}" presName="thickLine" presStyleLbl="alignNode1" presStyleIdx="2" presStyleCnt="3"/>
      <dgm:spPr/>
    </dgm:pt>
    <dgm:pt modelId="{724FA67A-3B82-4FEB-8328-FCAF521721BF}" type="pres">
      <dgm:prSet presAssocID="{2760764F-EF20-4AF9-B3EF-5FDA4469A765}" presName="horz1" presStyleCnt="0"/>
      <dgm:spPr/>
    </dgm:pt>
    <dgm:pt modelId="{4D0E0A66-8E3B-4E29-88F9-B63350E906B9}" type="pres">
      <dgm:prSet presAssocID="{2760764F-EF20-4AF9-B3EF-5FDA4469A765}" presName="tx1" presStyleLbl="revTx" presStyleIdx="2" presStyleCnt="3"/>
      <dgm:spPr/>
    </dgm:pt>
    <dgm:pt modelId="{6736DA35-057E-4180-A21E-4C820A55FE1F}" type="pres">
      <dgm:prSet presAssocID="{2760764F-EF20-4AF9-B3EF-5FDA4469A765}" presName="vert1" presStyleCnt="0"/>
      <dgm:spPr/>
    </dgm:pt>
  </dgm:ptLst>
  <dgm:cxnLst>
    <dgm:cxn modelId="{7703D311-5BCC-4A13-AD0F-D1BBCFD8311F}" type="presOf" srcId="{AC03E8B8-DE76-426D-863D-F043CDDE9D0F}" destId="{EB47BB9E-A314-435C-AD81-9C9AE51592EA}" srcOrd="0" destOrd="0" presId="urn:microsoft.com/office/officeart/2008/layout/LinedList"/>
    <dgm:cxn modelId="{3556DCA6-B1E7-4330-AD90-E766BB5DF50A}" type="presOf" srcId="{2760764F-EF20-4AF9-B3EF-5FDA4469A765}" destId="{4D0E0A66-8E3B-4E29-88F9-B63350E906B9}" srcOrd="0" destOrd="0" presId="urn:microsoft.com/office/officeart/2008/layout/LinedList"/>
    <dgm:cxn modelId="{890003C5-C554-4E20-BE97-B1EEC2765FC9}" srcId="{F37B9309-DDCD-4FDF-8787-868AD30738A2}" destId="{C22B1508-16DD-416C-BC77-F72AED6D9616}" srcOrd="0" destOrd="0" parTransId="{8603849B-F4AF-4287-8C04-D518CEF6BFFB}" sibTransId="{6F66A695-61EA-42C0-B579-0B7FDECE205D}"/>
    <dgm:cxn modelId="{BBDC45CB-F1DA-48A4-8E33-1958291C8658}" type="presOf" srcId="{F37B9309-DDCD-4FDF-8787-868AD30738A2}" destId="{7AA43F96-DFB5-4406-A2A4-E35A272BA964}" srcOrd="0" destOrd="0" presId="urn:microsoft.com/office/officeart/2008/layout/LinedList"/>
    <dgm:cxn modelId="{B259CED4-466E-4A12-A29D-D17377B3C3F2}" type="presOf" srcId="{C22B1508-16DD-416C-BC77-F72AED6D9616}" destId="{A8AAB8F9-6A02-4048-97F1-F79859E33964}" srcOrd="0" destOrd="0" presId="urn:microsoft.com/office/officeart/2008/layout/LinedList"/>
    <dgm:cxn modelId="{3B7017ED-ACBB-43E8-9151-BC5E7D2183D9}" srcId="{F37B9309-DDCD-4FDF-8787-868AD30738A2}" destId="{AC03E8B8-DE76-426D-863D-F043CDDE9D0F}" srcOrd="1" destOrd="0" parTransId="{10F7E2AF-F041-4A74-B239-E6BD65E52D86}" sibTransId="{21CF3001-21BB-4A09-BD21-378D32610EA9}"/>
    <dgm:cxn modelId="{FB81F3EE-AC4C-4A1D-99AC-773072A304E5}" srcId="{F37B9309-DDCD-4FDF-8787-868AD30738A2}" destId="{2760764F-EF20-4AF9-B3EF-5FDA4469A765}" srcOrd="2" destOrd="0" parTransId="{AA913605-A36B-4DE3-B5A2-4A05CAA729D2}" sibTransId="{8F0DFC91-D51E-435E-A5B3-DC0D5BB564CB}"/>
    <dgm:cxn modelId="{DD0ECDEC-0920-46D6-A6A4-95F41AE28139}" type="presParOf" srcId="{7AA43F96-DFB5-4406-A2A4-E35A272BA964}" destId="{05C3A7DF-6F19-491B-A431-AEADAAFD01E5}" srcOrd="0" destOrd="0" presId="urn:microsoft.com/office/officeart/2008/layout/LinedList"/>
    <dgm:cxn modelId="{671D6E2D-A589-4AA1-A85A-1BA8CF38AFE5}" type="presParOf" srcId="{7AA43F96-DFB5-4406-A2A4-E35A272BA964}" destId="{FD5574FC-CE74-4AF1-8EC6-3E9429503A63}" srcOrd="1" destOrd="0" presId="urn:microsoft.com/office/officeart/2008/layout/LinedList"/>
    <dgm:cxn modelId="{8EC7CEA3-F322-4005-845D-190AAB3570F1}" type="presParOf" srcId="{FD5574FC-CE74-4AF1-8EC6-3E9429503A63}" destId="{A8AAB8F9-6A02-4048-97F1-F79859E33964}" srcOrd="0" destOrd="0" presId="urn:microsoft.com/office/officeart/2008/layout/LinedList"/>
    <dgm:cxn modelId="{133B337F-3A14-4FF0-B43A-6C38D7C9652F}" type="presParOf" srcId="{FD5574FC-CE74-4AF1-8EC6-3E9429503A63}" destId="{2C2B00CC-F874-4A28-9558-502E6956DE86}" srcOrd="1" destOrd="0" presId="urn:microsoft.com/office/officeart/2008/layout/LinedList"/>
    <dgm:cxn modelId="{D3254968-A48D-446D-AA2B-4AA34073AB89}" type="presParOf" srcId="{7AA43F96-DFB5-4406-A2A4-E35A272BA964}" destId="{5652E639-AB56-478C-BE4E-084866A019DB}" srcOrd="2" destOrd="0" presId="urn:microsoft.com/office/officeart/2008/layout/LinedList"/>
    <dgm:cxn modelId="{A4630D9C-7584-4FEF-8AE3-97B100ED71D0}" type="presParOf" srcId="{7AA43F96-DFB5-4406-A2A4-E35A272BA964}" destId="{A8F4DB0E-B01E-41D5-9FD6-CC6745809C80}" srcOrd="3" destOrd="0" presId="urn:microsoft.com/office/officeart/2008/layout/LinedList"/>
    <dgm:cxn modelId="{052B611F-B2E0-44CF-9D57-E1B3DBC1BDFA}" type="presParOf" srcId="{A8F4DB0E-B01E-41D5-9FD6-CC6745809C80}" destId="{EB47BB9E-A314-435C-AD81-9C9AE51592EA}" srcOrd="0" destOrd="0" presId="urn:microsoft.com/office/officeart/2008/layout/LinedList"/>
    <dgm:cxn modelId="{57D05872-09B1-4B83-8A03-AB6839E4EA36}" type="presParOf" srcId="{A8F4DB0E-B01E-41D5-9FD6-CC6745809C80}" destId="{A26CED34-813C-4A5D-9AB6-206ECE4399A6}" srcOrd="1" destOrd="0" presId="urn:microsoft.com/office/officeart/2008/layout/LinedList"/>
    <dgm:cxn modelId="{1B20C93E-EFAF-40E7-8F33-2A67BE2025C1}" type="presParOf" srcId="{7AA43F96-DFB5-4406-A2A4-E35A272BA964}" destId="{CF209691-515D-425D-8E66-AC682AAF01EF}" srcOrd="4" destOrd="0" presId="urn:microsoft.com/office/officeart/2008/layout/LinedList"/>
    <dgm:cxn modelId="{423E8BA9-F180-4BB2-B08A-EE22BC7ECF61}" type="presParOf" srcId="{7AA43F96-DFB5-4406-A2A4-E35A272BA964}" destId="{724FA67A-3B82-4FEB-8328-FCAF521721BF}" srcOrd="5" destOrd="0" presId="urn:microsoft.com/office/officeart/2008/layout/LinedList"/>
    <dgm:cxn modelId="{2D31E66B-958B-45E7-AB3D-34E5DFFE38C8}" type="presParOf" srcId="{724FA67A-3B82-4FEB-8328-FCAF521721BF}" destId="{4D0E0A66-8E3B-4E29-88F9-B63350E906B9}" srcOrd="0" destOrd="0" presId="urn:microsoft.com/office/officeart/2008/layout/LinedList"/>
    <dgm:cxn modelId="{531118D9-5B74-4FDA-BAA5-1B1D413C7AAC}" type="presParOf" srcId="{724FA67A-3B82-4FEB-8328-FCAF521721BF}" destId="{6736DA35-057E-4180-A21E-4C820A55FE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4AE2B8-D867-4C43-948C-C480329791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6DBE969-38BE-450F-81C8-7313B85CC6C8}">
      <dgm:prSet/>
      <dgm:spPr/>
      <dgm:t>
        <a:bodyPr/>
        <a:lstStyle/>
        <a:p>
          <a:pPr algn="just" rtl="0"/>
          <a:r>
            <a:rPr lang="en-GB" dirty="0"/>
            <a:t>Globally</a:t>
          </a:r>
        </a:p>
      </dgm:t>
    </dgm:pt>
    <dgm:pt modelId="{A84744CE-7AD4-4150-8FA3-73F3B912E4BE}" type="parTrans" cxnId="{39F0FEF8-C64E-486A-9EF2-3606EA04D675}">
      <dgm:prSet/>
      <dgm:spPr/>
      <dgm:t>
        <a:bodyPr/>
        <a:lstStyle/>
        <a:p>
          <a:pPr algn="just"/>
          <a:endParaRPr lang="en-US"/>
        </a:p>
      </dgm:t>
    </dgm:pt>
    <dgm:pt modelId="{02316702-B399-4AE1-A25A-831763469C8F}" type="sibTrans" cxnId="{39F0FEF8-C64E-486A-9EF2-3606EA04D675}">
      <dgm:prSet/>
      <dgm:spPr/>
      <dgm:t>
        <a:bodyPr/>
        <a:lstStyle/>
        <a:p>
          <a:pPr algn="just"/>
          <a:endParaRPr lang="en-US"/>
        </a:p>
      </dgm:t>
    </dgm:pt>
    <dgm:pt modelId="{C9E2ADAB-A8BF-43FB-9D8D-150163017963}">
      <dgm:prSet/>
      <dgm:spPr/>
      <dgm:t>
        <a:bodyPr/>
        <a:lstStyle/>
        <a:p>
          <a:pPr algn="just" rtl="0"/>
          <a:r>
            <a:rPr lang="en-GB" dirty="0"/>
            <a:t>There is a severe global shortage of people with the skills and expertise needed in industry 4.0. </a:t>
          </a:r>
        </a:p>
      </dgm:t>
    </dgm:pt>
    <dgm:pt modelId="{81A45B50-869D-448C-8999-B1867D6341D4}" type="parTrans" cxnId="{CEA84BB2-2696-445B-BAF9-EA00F416AABB}">
      <dgm:prSet/>
      <dgm:spPr/>
      <dgm:t>
        <a:bodyPr/>
        <a:lstStyle/>
        <a:p>
          <a:pPr algn="just"/>
          <a:endParaRPr lang="en-US"/>
        </a:p>
      </dgm:t>
    </dgm:pt>
    <dgm:pt modelId="{2B732105-94E9-499E-82CA-12297198C4B2}" type="sibTrans" cxnId="{CEA84BB2-2696-445B-BAF9-EA00F416AABB}">
      <dgm:prSet/>
      <dgm:spPr/>
      <dgm:t>
        <a:bodyPr/>
        <a:lstStyle/>
        <a:p>
          <a:pPr algn="just"/>
          <a:endParaRPr lang="en-US"/>
        </a:p>
      </dgm:t>
    </dgm:pt>
    <dgm:pt modelId="{FF53C808-1CF3-44F7-9C43-5E6AA82DB1E9}">
      <dgm:prSet/>
      <dgm:spPr/>
      <dgm:t>
        <a:bodyPr/>
        <a:lstStyle/>
        <a:p>
          <a:pPr algn="just" rtl="0"/>
          <a:r>
            <a:rPr lang="en-GB"/>
            <a:t>United Kingdom</a:t>
          </a:r>
        </a:p>
      </dgm:t>
    </dgm:pt>
    <dgm:pt modelId="{6633A7D8-1963-4792-A436-72304DDD6A11}" type="parTrans" cxnId="{0DA92285-6595-4725-A24C-35B722FCE97D}">
      <dgm:prSet/>
      <dgm:spPr/>
      <dgm:t>
        <a:bodyPr/>
        <a:lstStyle/>
        <a:p>
          <a:pPr algn="just"/>
          <a:endParaRPr lang="en-US"/>
        </a:p>
      </dgm:t>
    </dgm:pt>
    <dgm:pt modelId="{A77D1688-80F4-47FF-8428-70F0BDB1394F}" type="sibTrans" cxnId="{0DA92285-6595-4725-A24C-35B722FCE97D}">
      <dgm:prSet/>
      <dgm:spPr/>
      <dgm:t>
        <a:bodyPr/>
        <a:lstStyle/>
        <a:p>
          <a:pPr algn="just"/>
          <a:endParaRPr lang="en-US"/>
        </a:p>
      </dgm:t>
    </dgm:pt>
    <dgm:pt modelId="{998A76FF-10B7-4A00-8035-FA1A009149B3}">
      <dgm:prSet/>
      <dgm:spPr/>
      <dgm:t>
        <a:bodyPr/>
        <a:lstStyle/>
        <a:p>
          <a:pPr algn="just" rtl="0"/>
          <a:r>
            <a:rPr lang="en-GB" dirty="0"/>
            <a:t>A UK government report found 178,000-234,000 computing/data-related roles, but only 10,000 graduates in relevant fields each year. </a:t>
          </a:r>
        </a:p>
      </dgm:t>
    </dgm:pt>
    <dgm:pt modelId="{D99264BE-F8C0-4374-B6EC-46EDD4E31CE8}" type="parTrans" cxnId="{DE66C5B5-59D2-43C1-B2C2-A1F57DC8AD84}">
      <dgm:prSet/>
      <dgm:spPr/>
      <dgm:t>
        <a:bodyPr/>
        <a:lstStyle/>
        <a:p>
          <a:pPr algn="just"/>
          <a:endParaRPr lang="en-US"/>
        </a:p>
      </dgm:t>
    </dgm:pt>
    <dgm:pt modelId="{8BD50CB6-0055-45EA-B348-7C5F9B03A18F}" type="sibTrans" cxnId="{DE66C5B5-59D2-43C1-B2C2-A1F57DC8AD84}">
      <dgm:prSet/>
      <dgm:spPr/>
      <dgm:t>
        <a:bodyPr/>
        <a:lstStyle/>
        <a:p>
          <a:pPr algn="just"/>
          <a:endParaRPr lang="en-US"/>
        </a:p>
      </dgm:t>
    </dgm:pt>
    <dgm:pt modelId="{32A4BC65-77AC-450D-A3DE-D5831B69EB05}">
      <dgm:prSet/>
      <dgm:spPr/>
      <dgm:t>
        <a:bodyPr/>
        <a:lstStyle/>
        <a:p>
          <a:pPr algn="just" rtl="0"/>
          <a:r>
            <a:rPr lang="en-GB"/>
            <a:t>Malaysia </a:t>
          </a:r>
        </a:p>
      </dgm:t>
    </dgm:pt>
    <dgm:pt modelId="{A7AB8C8D-02E4-4754-9EFD-0DCB422CA539}" type="parTrans" cxnId="{71F8D654-C18D-4E18-9613-31CB29188E7E}">
      <dgm:prSet/>
      <dgm:spPr/>
      <dgm:t>
        <a:bodyPr/>
        <a:lstStyle/>
        <a:p>
          <a:pPr algn="just"/>
          <a:endParaRPr lang="en-US"/>
        </a:p>
      </dgm:t>
    </dgm:pt>
    <dgm:pt modelId="{5ACCE731-7D8A-486B-ADA4-4A800D0C6737}" type="sibTrans" cxnId="{71F8D654-C18D-4E18-9613-31CB29188E7E}">
      <dgm:prSet/>
      <dgm:spPr/>
      <dgm:t>
        <a:bodyPr/>
        <a:lstStyle/>
        <a:p>
          <a:pPr algn="just"/>
          <a:endParaRPr lang="en-US"/>
        </a:p>
      </dgm:t>
    </dgm:pt>
    <dgm:pt modelId="{8EF935A8-FBBC-4E1B-A984-89F9DE5BBEA2}">
      <dgm:prSet/>
      <dgm:spPr/>
      <dgm:t>
        <a:bodyPr/>
        <a:lstStyle/>
        <a:p>
          <a:pPr algn="just" rtl="0"/>
          <a:r>
            <a:rPr lang="en-GB" dirty="0"/>
            <a:t>The technology industry is expected to face a shortage of between 7,000 and 15,000 professionals each year.</a:t>
          </a:r>
        </a:p>
      </dgm:t>
    </dgm:pt>
    <dgm:pt modelId="{6E20EF4E-4A01-44DE-A273-01F2F8DAAC78}" type="parTrans" cxnId="{D7E5015E-4966-4B3B-AF87-4E6B955725D4}">
      <dgm:prSet/>
      <dgm:spPr/>
      <dgm:t>
        <a:bodyPr/>
        <a:lstStyle/>
        <a:p>
          <a:pPr algn="just"/>
          <a:endParaRPr lang="en-US"/>
        </a:p>
      </dgm:t>
    </dgm:pt>
    <dgm:pt modelId="{C9B3347A-B0A8-4BE9-9B35-518267B1F98C}" type="sibTrans" cxnId="{D7E5015E-4966-4B3B-AF87-4E6B955725D4}">
      <dgm:prSet/>
      <dgm:spPr/>
      <dgm:t>
        <a:bodyPr/>
        <a:lstStyle/>
        <a:p>
          <a:pPr algn="just"/>
          <a:endParaRPr lang="en-US"/>
        </a:p>
      </dgm:t>
    </dgm:pt>
    <dgm:pt modelId="{2AC97A8A-87B8-447E-88C4-2CCBCEFF4EA5}">
      <dgm:prSet/>
      <dgm:spPr/>
      <dgm:t>
        <a:bodyPr/>
        <a:lstStyle/>
        <a:p>
          <a:pPr algn="l" rtl="0"/>
          <a:r>
            <a:rPr lang="en-GB"/>
            <a:t>Indonesia</a:t>
          </a:r>
        </a:p>
      </dgm:t>
    </dgm:pt>
    <dgm:pt modelId="{C738CC16-6C9E-4235-AAEE-A5EC56EBB680}" type="parTrans" cxnId="{4387DB4D-80FE-4912-9253-6517403630A0}">
      <dgm:prSet/>
      <dgm:spPr/>
      <dgm:t>
        <a:bodyPr/>
        <a:lstStyle/>
        <a:p>
          <a:pPr algn="just"/>
          <a:endParaRPr lang="en-US"/>
        </a:p>
      </dgm:t>
    </dgm:pt>
    <dgm:pt modelId="{9B14C15E-BDFA-4633-845C-1589D2887726}" type="sibTrans" cxnId="{4387DB4D-80FE-4912-9253-6517403630A0}">
      <dgm:prSet/>
      <dgm:spPr/>
      <dgm:t>
        <a:bodyPr/>
        <a:lstStyle/>
        <a:p>
          <a:pPr algn="just"/>
          <a:endParaRPr lang="en-US"/>
        </a:p>
      </dgm:t>
    </dgm:pt>
    <dgm:pt modelId="{A3DAA09B-1195-4602-A2AB-EC5DC6124E55}">
      <dgm:prSet/>
      <dgm:spPr/>
      <dgm:t>
        <a:bodyPr/>
        <a:lstStyle/>
        <a:p>
          <a:pPr algn="just" rtl="0"/>
          <a:r>
            <a:rPr lang="en-GB" dirty="0"/>
            <a:t>Significant shortage of 15000-20000 digital professionals.</a:t>
          </a:r>
        </a:p>
      </dgm:t>
    </dgm:pt>
    <dgm:pt modelId="{F1614E53-00A5-4DDF-9823-44280D31173D}" type="parTrans" cxnId="{74217468-B463-4662-BE61-6F5782D26995}">
      <dgm:prSet/>
      <dgm:spPr/>
      <dgm:t>
        <a:bodyPr/>
        <a:lstStyle/>
        <a:p>
          <a:pPr algn="just"/>
          <a:endParaRPr lang="en-US"/>
        </a:p>
      </dgm:t>
    </dgm:pt>
    <dgm:pt modelId="{C3B618B6-D0CA-498A-BB29-BA2E1D8DF6A4}" type="sibTrans" cxnId="{74217468-B463-4662-BE61-6F5782D26995}">
      <dgm:prSet/>
      <dgm:spPr/>
      <dgm:t>
        <a:bodyPr/>
        <a:lstStyle/>
        <a:p>
          <a:pPr algn="just"/>
          <a:endParaRPr lang="en-US"/>
        </a:p>
      </dgm:t>
    </dgm:pt>
    <dgm:pt modelId="{05AA787C-41EC-4DF5-BD72-2E824A876A90}" type="pres">
      <dgm:prSet presAssocID="{B34AE2B8-D867-4C43-948C-C48032979155}" presName="Name0" presStyleCnt="0">
        <dgm:presLayoutVars>
          <dgm:dir/>
          <dgm:resizeHandles val="exact"/>
        </dgm:presLayoutVars>
      </dgm:prSet>
      <dgm:spPr/>
    </dgm:pt>
    <dgm:pt modelId="{6ABDB992-3330-46B1-BB9F-A2797C204A5D}" type="pres">
      <dgm:prSet presAssocID="{F6DBE969-38BE-450F-81C8-7313B85CC6C8}" presName="composite" presStyleCnt="0"/>
      <dgm:spPr/>
    </dgm:pt>
    <dgm:pt modelId="{5B18548A-CAC8-488D-B98D-4C07A9283233}" type="pres">
      <dgm:prSet presAssocID="{F6DBE969-38BE-450F-81C8-7313B85CC6C8}" presName="rect1" presStyleLbl="trAlignAcc1" presStyleIdx="0" presStyleCnt="4">
        <dgm:presLayoutVars>
          <dgm:bulletEnabled val="1"/>
        </dgm:presLayoutVars>
      </dgm:prSet>
      <dgm:spPr/>
    </dgm:pt>
    <dgm:pt modelId="{E551F003-C443-4B68-A467-36D45D9718E7}" type="pres">
      <dgm:prSet presAssocID="{F6DBE969-38BE-450F-81C8-7313B85CC6C8}" presName="rect2" presStyleLbl="fgImgPlace1" presStyleIdx="0" presStyleCnt="4" custScaleX="56861" custScaleY="44971" custLinFactNeighborX="24079" custLinFactNeighborY="17308"/>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34832B4-1AE0-4EB7-B3FB-1ABDE70AC20E}" type="pres">
      <dgm:prSet presAssocID="{02316702-B399-4AE1-A25A-831763469C8F}" presName="sibTrans" presStyleCnt="0"/>
      <dgm:spPr/>
    </dgm:pt>
    <dgm:pt modelId="{6420DFB6-63F9-4716-9ABC-C672E720DE99}" type="pres">
      <dgm:prSet presAssocID="{FF53C808-1CF3-44F7-9C43-5E6AA82DB1E9}" presName="composite" presStyleCnt="0"/>
      <dgm:spPr/>
    </dgm:pt>
    <dgm:pt modelId="{17DD6C8E-74F7-4F59-B87F-816587A5EAD7}" type="pres">
      <dgm:prSet presAssocID="{FF53C808-1CF3-44F7-9C43-5E6AA82DB1E9}" presName="rect1" presStyleLbl="trAlignAcc1" presStyleIdx="1" presStyleCnt="4">
        <dgm:presLayoutVars>
          <dgm:bulletEnabled val="1"/>
        </dgm:presLayoutVars>
      </dgm:prSet>
      <dgm:spPr/>
    </dgm:pt>
    <dgm:pt modelId="{25382F60-0566-487A-9763-D8D51A956EDE}" type="pres">
      <dgm:prSet presAssocID="{FF53C808-1CF3-44F7-9C43-5E6AA82DB1E9}" presName="rect2" presStyleLbl="fgImgPlace1" presStyleIdx="1" presStyleCnt="4" custScaleY="36530" custLinFactNeighborX="24840" custLinFactNeighborY="19970"/>
      <dgm:spPr>
        <a:blipFill>
          <a:blip xmlns:r="http://schemas.openxmlformats.org/officeDocument/2006/relationships" r:embed="rId2">
            <a:extLst>
              <a:ext uri="{28A0092B-C50C-407E-A947-70E740481C1C}">
                <a14:useLocalDpi xmlns:a14="http://schemas.microsoft.com/office/drawing/2010/main" val="0"/>
              </a:ext>
            </a:extLst>
          </a:blip>
          <a:srcRect/>
          <a:stretch>
            <a:fillRect l="-100000" r="-100000"/>
          </a:stretch>
        </a:blipFill>
      </dgm:spPr>
    </dgm:pt>
    <dgm:pt modelId="{33E95095-7091-4024-8218-367C9BFB516F}" type="pres">
      <dgm:prSet presAssocID="{A77D1688-80F4-47FF-8428-70F0BDB1394F}" presName="sibTrans" presStyleCnt="0"/>
      <dgm:spPr/>
    </dgm:pt>
    <dgm:pt modelId="{392B8FBD-C4A3-4249-87D4-BE0F0050CA5B}" type="pres">
      <dgm:prSet presAssocID="{32A4BC65-77AC-450D-A3DE-D5831B69EB05}" presName="composite" presStyleCnt="0"/>
      <dgm:spPr/>
    </dgm:pt>
    <dgm:pt modelId="{2CF3CBD8-B16F-453E-87E1-D7736E0E2C63}" type="pres">
      <dgm:prSet presAssocID="{32A4BC65-77AC-450D-A3DE-D5831B69EB05}" presName="rect1" presStyleLbl="trAlignAcc1" presStyleIdx="2" presStyleCnt="4">
        <dgm:presLayoutVars>
          <dgm:bulletEnabled val="1"/>
        </dgm:presLayoutVars>
      </dgm:prSet>
      <dgm:spPr/>
    </dgm:pt>
    <dgm:pt modelId="{CC8437AC-9504-4587-A8BD-3C66E55A086D}" type="pres">
      <dgm:prSet presAssocID="{32A4BC65-77AC-450D-A3DE-D5831B69EB05}" presName="rect2" presStyleLbl="fgImgPlace1" presStyleIdx="2" presStyleCnt="4" custScaleY="46785" custLinFactNeighborX="25571" custLinFactNeighborY="2581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0" r="-100000"/>
          </a:stretch>
        </a:blipFill>
      </dgm:spPr>
    </dgm:pt>
    <dgm:pt modelId="{D0D03015-1EDE-40EF-901F-80275BD964A4}" type="pres">
      <dgm:prSet presAssocID="{5ACCE731-7D8A-486B-ADA4-4A800D0C6737}" presName="sibTrans" presStyleCnt="0"/>
      <dgm:spPr/>
    </dgm:pt>
    <dgm:pt modelId="{3AEC4DE4-D01D-4DEC-8897-46D508C353C5}" type="pres">
      <dgm:prSet presAssocID="{2AC97A8A-87B8-447E-88C4-2CCBCEFF4EA5}" presName="composite" presStyleCnt="0"/>
      <dgm:spPr/>
    </dgm:pt>
    <dgm:pt modelId="{18832D91-3EAD-42B7-9A8A-72D2762FA463}" type="pres">
      <dgm:prSet presAssocID="{2AC97A8A-87B8-447E-88C4-2CCBCEFF4EA5}" presName="rect1" presStyleLbl="trAlignAcc1" presStyleIdx="3" presStyleCnt="4">
        <dgm:presLayoutVars>
          <dgm:bulletEnabled val="1"/>
        </dgm:presLayoutVars>
      </dgm:prSet>
      <dgm:spPr/>
    </dgm:pt>
    <dgm:pt modelId="{C7A813DD-D27F-48DF-80FC-931C01B18840}" type="pres">
      <dgm:prSet presAssocID="{2AC97A8A-87B8-447E-88C4-2CCBCEFF4EA5}" presName="rect2" presStyleLbl="fgImgPlace1" presStyleIdx="3" presStyleCnt="4" custScaleY="44088" custLinFactNeighborX="23380" custLinFactNeighborY="25328"/>
      <dgm:spPr>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a:ln>
          <a:solidFill>
            <a:srgbClr val="FF0000"/>
          </a:solidFill>
        </a:ln>
      </dgm:spPr>
    </dgm:pt>
  </dgm:ptLst>
  <dgm:cxnLst>
    <dgm:cxn modelId="{5DE0BF11-9ED1-46B5-B342-87E8C8C0A614}" type="presOf" srcId="{C9E2ADAB-A8BF-43FB-9D8D-150163017963}" destId="{5B18548A-CAC8-488D-B98D-4C07A9283233}" srcOrd="0" destOrd="1" presId="urn:microsoft.com/office/officeart/2008/layout/PictureStrips"/>
    <dgm:cxn modelId="{9AE4513B-2200-4B19-9D32-02C20894F95C}" type="presOf" srcId="{A3DAA09B-1195-4602-A2AB-EC5DC6124E55}" destId="{18832D91-3EAD-42B7-9A8A-72D2762FA463}" srcOrd="0" destOrd="1" presId="urn:microsoft.com/office/officeart/2008/layout/PictureStrips"/>
    <dgm:cxn modelId="{D7E5015E-4966-4B3B-AF87-4E6B955725D4}" srcId="{32A4BC65-77AC-450D-A3DE-D5831B69EB05}" destId="{8EF935A8-FBBC-4E1B-A984-89F9DE5BBEA2}" srcOrd="0" destOrd="0" parTransId="{6E20EF4E-4A01-44DE-A273-01F2F8DAAC78}" sibTransId="{C9B3347A-B0A8-4BE9-9B35-518267B1F98C}"/>
    <dgm:cxn modelId="{E8859665-CFE5-4DD9-82C7-55DB25DABD08}" type="presOf" srcId="{FF53C808-1CF3-44F7-9C43-5E6AA82DB1E9}" destId="{17DD6C8E-74F7-4F59-B87F-816587A5EAD7}" srcOrd="0" destOrd="0" presId="urn:microsoft.com/office/officeart/2008/layout/PictureStrips"/>
    <dgm:cxn modelId="{74217468-B463-4662-BE61-6F5782D26995}" srcId="{2AC97A8A-87B8-447E-88C4-2CCBCEFF4EA5}" destId="{A3DAA09B-1195-4602-A2AB-EC5DC6124E55}" srcOrd="0" destOrd="0" parTransId="{F1614E53-00A5-4DDF-9823-44280D31173D}" sibTransId="{C3B618B6-D0CA-498A-BB29-BA2E1D8DF6A4}"/>
    <dgm:cxn modelId="{4387DB4D-80FE-4912-9253-6517403630A0}" srcId="{B34AE2B8-D867-4C43-948C-C48032979155}" destId="{2AC97A8A-87B8-447E-88C4-2CCBCEFF4EA5}" srcOrd="3" destOrd="0" parTransId="{C738CC16-6C9E-4235-AAEE-A5EC56EBB680}" sibTransId="{9B14C15E-BDFA-4633-845C-1589D2887726}"/>
    <dgm:cxn modelId="{FC8A366E-4A72-4BDC-BC0C-4F3DEAC619F9}" type="presOf" srcId="{998A76FF-10B7-4A00-8035-FA1A009149B3}" destId="{17DD6C8E-74F7-4F59-B87F-816587A5EAD7}" srcOrd="0" destOrd="1" presId="urn:microsoft.com/office/officeart/2008/layout/PictureStrips"/>
    <dgm:cxn modelId="{E8A4E851-9733-4ABA-A4DC-3AB327A610F4}" type="presOf" srcId="{F6DBE969-38BE-450F-81C8-7313B85CC6C8}" destId="{5B18548A-CAC8-488D-B98D-4C07A9283233}" srcOrd="0" destOrd="0" presId="urn:microsoft.com/office/officeart/2008/layout/PictureStrips"/>
    <dgm:cxn modelId="{71F8D654-C18D-4E18-9613-31CB29188E7E}" srcId="{B34AE2B8-D867-4C43-948C-C48032979155}" destId="{32A4BC65-77AC-450D-A3DE-D5831B69EB05}" srcOrd="2" destOrd="0" parTransId="{A7AB8C8D-02E4-4754-9EFD-0DCB422CA539}" sibTransId="{5ACCE731-7D8A-486B-ADA4-4A800D0C6737}"/>
    <dgm:cxn modelId="{0DA92285-6595-4725-A24C-35B722FCE97D}" srcId="{B34AE2B8-D867-4C43-948C-C48032979155}" destId="{FF53C808-1CF3-44F7-9C43-5E6AA82DB1E9}" srcOrd="1" destOrd="0" parTransId="{6633A7D8-1963-4792-A436-72304DDD6A11}" sibTransId="{A77D1688-80F4-47FF-8428-70F0BDB1394F}"/>
    <dgm:cxn modelId="{F1ABF0A0-B40D-4E81-8EB6-934D0E9DC04D}" type="presOf" srcId="{2AC97A8A-87B8-447E-88C4-2CCBCEFF4EA5}" destId="{18832D91-3EAD-42B7-9A8A-72D2762FA463}" srcOrd="0" destOrd="0" presId="urn:microsoft.com/office/officeart/2008/layout/PictureStrips"/>
    <dgm:cxn modelId="{CEA84BB2-2696-445B-BAF9-EA00F416AABB}" srcId="{F6DBE969-38BE-450F-81C8-7313B85CC6C8}" destId="{C9E2ADAB-A8BF-43FB-9D8D-150163017963}" srcOrd="0" destOrd="0" parTransId="{81A45B50-869D-448C-8999-B1867D6341D4}" sibTransId="{2B732105-94E9-499E-82CA-12297198C4B2}"/>
    <dgm:cxn modelId="{F52C9BB2-256A-4C64-8810-B7A5DB08A0BA}" type="presOf" srcId="{8EF935A8-FBBC-4E1B-A984-89F9DE5BBEA2}" destId="{2CF3CBD8-B16F-453E-87E1-D7736E0E2C63}" srcOrd="0" destOrd="1" presId="urn:microsoft.com/office/officeart/2008/layout/PictureStrips"/>
    <dgm:cxn modelId="{DE66C5B5-59D2-43C1-B2C2-A1F57DC8AD84}" srcId="{FF53C808-1CF3-44F7-9C43-5E6AA82DB1E9}" destId="{998A76FF-10B7-4A00-8035-FA1A009149B3}" srcOrd="0" destOrd="0" parTransId="{D99264BE-F8C0-4374-B6EC-46EDD4E31CE8}" sibTransId="{8BD50CB6-0055-45EA-B348-7C5F9B03A18F}"/>
    <dgm:cxn modelId="{582E37D3-E431-4947-811D-D59949000F0D}" type="presOf" srcId="{32A4BC65-77AC-450D-A3DE-D5831B69EB05}" destId="{2CF3CBD8-B16F-453E-87E1-D7736E0E2C63}" srcOrd="0" destOrd="0" presId="urn:microsoft.com/office/officeart/2008/layout/PictureStrips"/>
    <dgm:cxn modelId="{39F0FEF8-C64E-486A-9EF2-3606EA04D675}" srcId="{B34AE2B8-D867-4C43-948C-C48032979155}" destId="{F6DBE969-38BE-450F-81C8-7313B85CC6C8}" srcOrd="0" destOrd="0" parTransId="{A84744CE-7AD4-4150-8FA3-73F3B912E4BE}" sibTransId="{02316702-B399-4AE1-A25A-831763469C8F}"/>
    <dgm:cxn modelId="{58C949FA-C943-48B6-8491-163CE960DC6A}" type="presOf" srcId="{B34AE2B8-D867-4C43-948C-C48032979155}" destId="{05AA787C-41EC-4DF5-BD72-2E824A876A90}" srcOrd="0" destOrd="0" presId="urn:microsoft.com/office/officeart/2008/layout/PictureStrips"/>
    <dgm:cxn modelId="{D1A90D14-E9F7-4DAA-829A-F9814D172469}" type="presParOf" srcId="{05AA787C-41EC-4DF5-BD72-2E824A876A90}" destId="{6ABDB992-3330-46B1-BB9F-A2797C204A5D}" srcOrd="0" destOrd="0" presId="urn:microsoft.com/office/officeart/2008/layout/PictureStrips"/>
    <dgm:cxn modelId="{BA789A70-F442-4D4A-AD0C-F345FBA349A1}" type="presParOf" srcId="{6ABDB992-3330-46B1-BB9F-A2797C204A5D}" destId="{5B18548A-CAC8-488D-B98D-4C07A9283233}" srcOrd="0" destOrd="0" presId="urn:microsoft.com/office/officeart/2008/layout/PictureStrips"/>
    <dgm:cxn modelId="{C8C85C02-BE83-4B0C-B9FF-1D6EA1BDC081}" type="presParOf" srcId="{6ABDB992-3330-46B1-BB9F-A2797C204A5D}" destId="{E551F003-C443-4B68-A467-36D45D9718E7}" srcOrd="1" destOrd="0" presId="urn:microsoft.com/office/officeart/2008/layout/PictureStrips"/>
    <dgm:cxn modelId="{14B7E983-0E88-4927-9415-ADA1B87AE253}" type="presParOf" srcId="{05AA787C-41EC-4DF5-BD72-2E824A876A90}" destId="{634832B4-1AE0-4EB7-B3FB-1ABDE70AC20E}" srcOrd="1" destOrd="0" presId="urn:microsoft.com/office/officeart/2008/layout/PictureStrips"/>
    <dgm:cxn modelId="{23367923-8091-4234-937E-5F6B2655F36B}" type="presParOf" srcId="{05AA787C-41EC-4DF5-BD72-2E824A876A90}" destId="{6420DFB6-63F9-4716-9ABC-C672E720DE99}" srcOrd="2" destOrd="0" presId="urn:microsoft.com/office/officeart/2008/layout/PictureStrips"/>
    <dgm:cxn modelId="{FE486DFC-FF8F-4735-B4FD-EDC010506CBC}" type="presParOf" srcId="{6420DFB6-63F9-4716-9ABC-C672E720DE99}" destId="{17DD6C8E-74F7-4F59-B87F-816587A5EAD7}" srcOrd="0" destOrd="0" presId="urn:microsoft.com/office/officeart/2008/layout/PictureStrips"/>
    <dgm:cxn modelId="{39385395-1E31-43E0-A321-3214BC762AA3}" type="presParOf" srcId="{6420DFB6-63F9-4716-9ABC-C672E720DE99}" destId="{25382F60-0566-487A-9763-D8D51A956EDE}" srcOrd="1" destOrd="0" presId="urn:microsoft.com/office/officeart/2008/layout/PictureStrips"/>
    <dgm:cxn modelId="{91D776F4-47B0-4352-950D-69EE51AEECA3}" type="presParOf" srcId="{05AA787C-41EC-4DF5-BD72-2E824A876A90}" destId="{33E95095-7091-4024-8218-367C9BFB516F}" srcOrd="3" destOrd="0" presId="urn:microsoft.com/office/officeart/2008/layout/PictureStrips"/>
    <dgm:cxn modelId="{A960572F-CE0B-4404-98C1-744A05D6E264}" type="presParOf" srcId="{05AA787C-41EC-4DF5-BD72-2E824A876A90}" destId="{392B8FBD-C4A3-4249-87D4-BE0F0050CA5B}" srcOrd="4" destOrd="0" presId="urn:microsoft.com/office/officeart/2008/layout/PictureStrips"/>
    <dgm:cxn modelId="{DD5FAB08-D696-483E-BD0E-2AB7A8EAA2B3}" type="presParOf" srcId="{392B8FBD-C4A3-4249-87D4-BE0F0050CA5B}" destId="{2CF3CBD8-B16F-453E-87E1-D7736E0E2C63}" srcOrd="0" destOrd="0" presId="urn:microsoft.com/office/officeart/2008/layout/PictureStrips"/>
    <dgm:cxn modelId="{438209E6-55BE-460E-AEE5-9245C3C9917D}" type="presParOf" srcId="{392B8FBD-C4A3-4249-87D4-BE0F0050CA5B}" destId="{CC8437AC-9504-4587-A8BD-3C66E55A086D}" srcOrd="1" destOrd="0" presId="urn:microsoft.com/office/officeart/2008/layout/PictureStrips"/>
    <dgm:cxn modelId="{CA34B763-D281-42F3-A0FE-13265E0F8206}" type="presParOf" srcId="{05AA787C-41EC-4DF5-BD72-2E824A876A90}" destId="{D0D03015-1EDE-40EF-901F-80275BD964A4}" srcOrd="5" destOrd="0" presId="urn:microsoft.com/office/officeart/2008/layout/PictureStrips"/>
    <dgm:cxn modelId="{CD2791B6-C3B6-41FF-895A-2096EE4368F9}" type="presParOf" srcId="{05AA787C-41EC-4DF5-BD72-2E824A876A90}" destId="{3AEC4DE4-D01D-4DEC-8897-46D508C353C5}" srcOrd="6" destOrd="0" presId="urn:microsoft.com/office/officeart/2008/layout/PictureStrips"/>
    <dgm:cxn modelId="{ED6732C0-DBDA-4108-AC34-766BAEF932EF}" type="presParOf" srcId="{3AEC4DE4-D01D-4DEC-8897-46D508C353C5}" destId="{18832D91-3EAD-42B7-9A8A-72D2762FA463}" srcOrd="0" destOrd="0" presId="urn:microsoft.com/office/officeart/2008/layout/PictureStrips"/>
    <dgm:cxn modelId="{E39062E7-A40F-4CD3-BBB9-DC08D96B2F62}" type="presParOf" srcId="{3AEC4DE4-D01D-4DEC-8897-46D508C353C5}" destId="{C7A813DD-D27F-48DF-80FC-931C01B1884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9D5452-F2E8-4309-AA66-7AD551C823F2}" type="doc">
      <dgm:prSet loTypeId="urn:microsoft.com/office/officeart/2005/8/layout/hList1" loCatId="list" qsTypeId="urn:microsoft.com/office/officeart/2005/8/quickstyle/simple1" qsCatId="simple" csTypeId="urn:microsoft.com/office/officeart/2005/8/colors/accent0_3" csCatId="mainScheme"/>
      <dgm:spPr/>
      <dgm:t>
        <a:bodyPr/>
        <a:lstStyle/>
        <a:p>
          <a:endParaRPr lang="en-US"/>
        </a:p>
      </dgm:t>
    </dgm:pt>
    <dgm:pt modelId="{5F351C05-33B4-47CE-94CB-362264F1DD9B}">
      <dgm:prSet/>
      <dgm:spPr/>
      <dgm:t>
        <a:bodyPr/>
        <a:lstStyle/>
        <a:p>
          <a:pPr rtl="0"/>
          <a:r>
            <a:rPr lang="en-GB"/>
            <a:t>Enhance Employability </a:t>
          </a:r>
        </a:p>
      </dgm:t>
    </dgm:pt>
    <dgm:pt modelId="{B21B114F-20AD-4AFD-9CF8-052766D61D26}" type="parTrans" cxnId="{5CE2620B-03D8-4CB1-99A6-5D2500F0B0C1}">
      <dgm:prSet/>
      <dgm:spPr/>
      <dgm:t>
        <a:bodyPr/>
        <a:lstStyle/>
        <a:p>
          <a:endParaRPr lang="en-US"/>
        </a:p>
      </dgm:t>
    </dgm:pt>
    <dgm:pt modelId="{62F77115-62D8-4EC1-BCB1-49F901FA1A22}" type="sibTrans" cxnId="{5CE2620B-03D8-4CB1-99A6-5D2500F0B0C1}">
      <dgm:prSet/>
      <dgm:spPr/>
      <dgm:t>
        <a:bodyPr/>
        <a:lstStyle/>
        <a:p>
          <a:endParaRPr lang="en-US"/>
        </a:p>
      </dgm:t>
    </dgm:pt>
    <dgm:pt modelId="{FC2F6C4E-FAC7-446D-B0C0-C6F527B1A1E7}">
      <dgm:prSet/>
      <dgm:spPr/>
      <dgm:t>
        <a:bodyPr/>
        <a:lstStyle/>
        <a:p>
          <a:pPr rtl="0"/>
          <a:r>
            <a:rPr lang="en-GB" dirty="0"/>
            <a:t>To enable graduates from non-Computer Science disciplines to gain essential digital skills to enhance employability.</a:t>
          </a:r>
        </a:p>
      </dgm:t>
    </dgm:pt>
    <dgm:pt modelId="{18FB154D-8009-4D16-89F3-F053CB19AE06}" type="parTrans" cxnId="{B4729922-C083-476F-9456-CE8EB26DA8FB}">
      <dgm:prSet/>
      <dgm:spPr/>
      <dgm:t>
        <a:bodyPr/>
        <a:lstStyle/>
        <a:p>
          <a:endParaRPr lang="en-US"/>
        </a:p>
      </dgm:t>
    </dgm:pt>
    <dgm:pt modelId="{534A393D-80B7-4081-B45C-976F3C7664F8}" type="sibTrans" cxnId="{B4729922-C083-476F-9456-CE8EB26DA8FB}">
      <dgm:prSet/>
      <dgm:spPr/>
      <dgm:t>
        <a:bodyPr/>
        <a:lstStyle/>
        <a:p>
          <a:endParaRPr lang="en-US"/>
        </a:p>
      </dgm:t>
    </dgm:pt>
    <dgm:pt modelId="{7D889964-75C6-4AE0-9909-FEDA136D68BC}">
      <dgm:prSet/>
      <dgm:spPr/>
      <dgm:t>
        <a:bodyPr/>
        <a:lstStyle/>
        <a:p>
          <a:pPr rtl="0"/>
          <a:r>
            <a:rPr lang="en-GB"/>
            <a:t>Assess Competency</a:t>
          </a:r>
        </a:p>
      </dgm:t>
    </dgm:pt>
    <dgm:pt modelId="{098603FD-66E8-484D-87BE-8739D05A39E7}" type="parTrans" cxnId="{EBB93C67-44BF-4087-A0DD-54004AE28C20}">
      <dgm:prSet/>
      <dgm:spPr/>
      <dgm:t>
        <a:bodyPr/>
        <a:lstStyle/>
        <a:p>
          <a:endParaRPr lang="en-US"/>
        </a:p>
      </dgm:t>
    </dgm:pt>
    <dgm:pt modelId="{FE6D1707-C112-4D36-AD7B-A64C0463D2AF}" type="sibTrans" cxnId="{EBB93C67-44BF-4087-A0DD-54004AE28C20}">
      <dgm:prSet/>
      <dgm:spPr/>
      <dgm:t>
        <a:bodyPr/>
        <a:lstStyle/>
        <a:p>
          <a:endParaRPr lang="en-US"/>
        </a:p>
      </dgm:t>
    </dgm:pt>
    <dgm:pt modelId="{EDCDE9D1-3A2E-4652-914C-95B4D9096C37}">
      <dgm:prSet/>
      <dgm:spPr/>
      <dgm:t>
        <a:bodyPr/>
        <a:lstStyle/>
        <a:p>
          <a:pPr rtl="0"/>
          <a:r>
            <a:rPr lang="en-GB" dirty="0"/>
            <a:t>To create a digital competency assessment tool which will allow learners to identify what specific skills and domains are most relevant for them to learn. </a:t>
          </a:r>
        </a:p>
      </dgm:t>
    </dgm:pt>
    <dgm:pt modelId="{3D2DDDE8-801A-4FD7-822C-0668FF55CBDE}" type="parTrans" cxnId="{627DF875-92BB-4998-A315-7D2672D4E5CF}">
      <dgm:prSet/>
      <dgm:spPr/>
      <dgm:t>
        <a:bodyPr/>
        <a:lstStyle/>
        <a:p>
          <a:endParaRPr lang="en-US"/>
        </a:p>
      </dgm:t>
    </dgm:pt>
    <dgm:pt modelId="{7F690231-9003-45F1-ADD2-5408C3B7C805}" type="sibTrans" cxnId="{627DF875-92BB-4998-A315-7D2672D4E5CF}">
      <dgm:prSet/>
      <dgm:spPr/>
      <dgm:t>
        <a:bodyPr/>
        <a:lstStyle/>
        <a:p>
          <a:endParaRPr lang="en-US"/>
        </a:p>
      </dgm:t>
    </dgm:pt>
    <dgm:pt modelId="{FE982046-D87E-4DBA-B76D-7530799B2C9C}">
      <dgm:prSet/>
      <dgm:spPr/>
      <dgm:t>
        <a:bodyPr/>
        <a:lstStyle/>
        <a:p>
          <a:pPr rtl="0"/>
          <a:r>
            <a:rPr lang="en-GB"/>
            <a:t>Generate Materials</a:t>
          </a:r>
        </a:p>
      </dgm:t>
    </dgm:pt>
    <dgm:pt modelId="{A87218D2-2B18-44BD-AF05-2D9CDC3B38BB}" type="parTrans" cxnId="{B2476663-7563-4BB9-878E-A842D43E0377}">
      <dgm:prSet/>
      <dgm:spPr/>
      <dgm:t>
        <a:bodyPr/>
        <a:lstStyle/>
        <a:p>
          <a:endParaRPr lang="en-US"/>
        </a:p>
      </dgm:t>
    </dgm:pt>
    <dgm:pt modelId="{33631051-2A2F-44BE-A645-544FF77726BF}" type="sibTrans" cxnId="{B2476663-7563-4BB9-878E-A842D43E0377}">
      <dgm:prSet/>
      <dgm:spPr/>
      <dgm:t>
        <a:bodyPr/>
        <a:lstStyle/>
        <a:p>
          <a:endParaRPr lang="en-US"/>
        </a:p>
      </dgm:t>
    </dgm:pt>
    <dgm:pt modelId="{CDC1343F-27AF-41D7-94A9-3DB5AB55CE5F}">
      <dgm:prSet/>
      <dgm:spPr/>
      <dgm:t>
        <a:bodyPr/>
        <a:lstStyle/>
        <a:p>
          <a:pPr rtl="0"/>
          <a:r>
            <a:rPr lang="en-GB"/>
            <a:t>To generate a suite of 10 modules relating to vital skills needed for individuals to be highly employable in the Industry 4.0 revolution. </a:t>
          </a:r>
        </a:p>
      </dgm:t>
    </dgm:pt>
    <dgm:pt modelId="{7B0CAD04-FEC2-46F3-BEA8-CB47F64FAE79}" type="parTrans" cxnId="{7659053D-D831-4088-A693-D8EB1C90A45D}">
      <dgm:prSet/>
      <dgm:spPr/>
      <dgm:t>
        <a:bodyPr/>
        <a:lstStyle/>
        <a:p>
          <a:endParaRPr lang="en-US"/>
        </a:p>
      </dgm:t>
    </dgm:pt>
    <dgm:pt modelId="{92FE6B1E-2A2C-4E71-9B7D-FF1156B82E82}" type="sibTrans" cxnId="{7659053D-D831-4088-A693-D8EB1C90A45D}">
      <dgm:prSet/>
      <dgm:spPr/>
      <dgm:t>
        <a:bodyPr/>
        <a:lstStyle/>
        <a:p>
          <a:endParaRPr lang="en-US"/>
        </a:p>
      </dgm:t>
    </dgm:pt>
    <dgm:pt modelId="{7C96FCF9-DEBD-44EC-8FD1-0674594B33CA}" type="pres">
      <dgm:prSet presAssocID="{999D5452-F2E8-4309-AA66-7AD551C823F2}" presName="Name0" presStyleCnt="0">
        <dgm:presLayoutVars>
          <dgm:dir/>
          <dgm:animLvl val="lvl"/>
          <dgm:resizeHandles val="exact"/>
        </dgm:presLayoutVars>
      </dgm:prSet>
      <dgm:spPr/>
    </dgm:pt>
    <dgm:pt modelId="{EC6F7055-1333-4AA5-A3B9-ED7E831970EB}" type="pres">
      <dgm:prSet presAssocID="{5F351C05-33B4-47CE-94CB-362264F1DD9B}" presName="composite" presStyleCnt="0"/>
      <dgm:spPr/>
    </dgm:pt>
    <dgm:pt modelId="{7C4B4838-F17C-4279-89BE-FC5A4CA40701}" type="pres">
      <dgm:prSet presAssocID="{5F351C05-33B4-47CE-94CB-362264F1DD9B}" presName="parTx" presStyleLbl="alignNode1" presStyleIdx="0" presStyleCnt="3">
        <dgm:presLayoutVars>
          <dgm:chMax val="0"/>
          <dgm:chPref val="0"/>
          <dgm:bulletEnabled val="1"/>
        </dgm:presLayoutVars>
      </dgm:prSet>
      <dgm:spPr/>
    </dgm:pt>
    <dgm:pt modelId="{F9E6FD3D-FD5A-425B-B760-B9467BFF919F}" type="pres">
      <dgm:prSet presAssocID="{5F351C05-33B4-47CE-94CB-362264F1DD9B}" presName="desTx" presStyleLbl="alignAccFollowNode1" presStyleIdx="0" presStyleCnt="3">
        <dgm:presLayoutVars>
          <dgm:bulletEnabled val="1"/>
        </dgm:presLayoutVars>
      </dgm:prSet>
      <dgm:spPr/>
    </dgm:pt>
    <dgm:pt modelId="{1C6C0F35-8B6A-4A10-8F73-ED8373093880}" type="pres">
      <dgm:prSet presAssocID="{62F77115-62D8-4EC1-BCB1-49F901FA1A22}" presName="space" presStyleCnt="0"/>
      <dgm:spPr/>
    </dgm:pt>
    <dgm:pt modelId="{2816DB9D-13C7-4AC5-81F3-A8355CD81E4F}" type="pres">
      <dgm:prSet presAssocID="{7D889964-75C6-4AE0-9909-FEDA136D68BC}" presName="composite" presStyleCnt="0"/>
      <dgm:spPr/>
    </dgm:pt>
    <dgm:pt modelId="{F5FCC7D7-2AA6-4EC2-846A-D6B0D821D6C1}" type="pres">
      <dgm:prSet presAssocID="{7D889964-75C6-4AE0-9909-FEDA136D68BC}" presName="parTx" presStyleLbl="alignNode1" presStyleIdx="1" presStyleCnt="3">
        <dgm:presLayoutVars>
          <dgm:chMax val="0"/>
          <dgm:chPref val="0"/>
          <dgm:bulletEnabled val="1"/>
        </dgm:presLayoutVars>
      </dgm:prSet>
      <dgm:spPr/>
    </dgm:pt>
    <dgm:pt modelId="{90EC8EBA-C837-45B3-B303-AED156A1B5E2}" type="pres">
      <dgm:prSet presAssocID="{7D889964-75C6-4AE0-9909-FEDA136D68BC}" presName="desTx" presStyleLbl="alignAccFollowNode1" presStyleIdx="1" presStyleCnt="3">
        <dgm:presLayoutVars>
          <dgm:bulletEnabled val="1"/>
        </dgm:presLayoutVars>
      </dgm:prSet>
      <dgm:spPr/>
    </dgm:pt>
    <dgm:pt modelId="{938ED973-AA14-4FC7-8742-5BBE79F7648B}" type="pres">
      <dgm:prSet presAssocID="{FE6D1707-C112-4D36-AD7B-A64C0463D2AF}" presName="space" presStyleCnt="0"/>
      <dgm:spPr/>
    </dgm:pt>
    <dgm:pt modelId="{CE63A2F5-1B0C-45F5-A115-FC2E60C59126}" type="pres">
      <dgm:prSet presAssocID="{FE982046-D87E-4DBA-B76D-7530799B2C9C}" presName="composite" presStyleCnt="0"/>
      <dgm:spPr/>
    </dgm:pt>
    <dgm:pt modelId="{AC078961-D0ED-48B9-A70D-0812484A91DF}" type="pres">
      <dgm:prSet presAssocID="{FE982046-D87E-4DBA-B76D-7530799B2C9C}" presName="parTx" presStyleLbl="alignNode1" presStyleIdx="2" presStyleCnt="3">
        <dgm:presLayoutVars>
          <dgm:chMax val="0"/>
          <dgm:chPref val="0"/>
          <dgm:bulletEnabled val="1"/>
        </dgm:presLayoutVars>
      </dgm:prSet>
      <dgm:spPr/>
    </dgm:pt>
    <dgm:pt modelId="{76258543-DC3D-4294-A483-29B92FE138FC}" type="pres">
      <dgm:prSet presAssocID="{FE982046-D87E-4DBA-B76D-7530799B2C9C}" presName="desTx" presStyleLbl="alignAccFollowNode1" presStyleIdx="2" presStyleCnt="3">
        <dgm:presLayoutVars>
          <dgm:bulletEnabled val="1"/>
        </dgm:presLayoutVars>
      </dgm:prSet>
      <dgm:spPr/>
    </dgm:pt>
  </dgm:ptLst>
  <dgm:cxnLst>
    <dgm:cxn modelId="{5CE2620B-03D8-4CB1-99A6-5D2500F0B0C1}" srcId="{999D5452-F2E8-4309-AA66-7AD551C823F2}" destId="{5F351C05-33B4-47CE-94CB-362264F1DD9B}" srcOrd="0" destOrd="0" parTransId="{B21B114F-20AD-4AFD-9CF8-052766D61D26}" sibTransId="{62F77115-62D8-4EC1-BCB1-49F901FA1A22}"/>
    <dgm:cxn modelId="{0B04731C-D25A-4720-BB52-338B0836A227}" type="presOf" srcId="{EDCDE9D1-3A2E-4652-914C-95B4D9096C37}" destId="{90EC8EBA-C837-45B3-B303-AED156A1B5E2}" srcOrd="0" destOrd="0" presId="urn:microsoft.com/office/officeart/2005/8/layout/hList1"/>
    <dgm:cxn modelId="{B4729922-C083-476F-9456-CE8EB26DA8FB}" srcId="{5F351C05-33B4-47CE-94CB-362264F1DD9B}" destId="{FC2F6C4E-FAC7-446D-B0C0-C6F527B1A1E7}" srcOrd="0" destOrd="0" parTransId="{18FB154D-8009-4D16-89F3-F053CB19AE06}" sibTransId="{534A393D-80B7-4081-B45C-976F3C7664F8}"/>
    <dgm:cxn modelId="{A575682C-7A92-4D9A-BA52-A0B3415632EC}" type="presOf" srcId="{7D889964-75C6-4AE0-9909-FEDA136D68BC}" destId="{F5FCC7D7-2AA6-4EC2-846A-D6B0D821D6C1}" srcOrd="0" destOrd="0" presId="urn:microsoft.com/office/officeart/2005/8/layout/hList1"/>
    <dgm:cxn modelId="{2475FD35-5E1C-4E32-88C4-E2549EC55F16}" type="presOf" srcId="{FC2F6C4E-FAC7-446D-B0C0-C6F527B1A1E7}" destId="{F9E6FD3D-FD5A-425B-B760-B9467BFF919F}" srcOrd="0" destOrd="0" presId="urn:microsoft.com/office/officeart/2005/8/layout/hList1"/>
    <dgm:cxn modelId="{7659053D-D831-4088-A693-D8EB1C90A45D}" srcId="{FE982046-D87E-4DBA-B76D-7530799B2C9C}" destId="{CDC1343F-27AF-41D7-94A9-3DB5AB55CE5F}" srcOrd="0" destOrd="0" parTransId="{7B0CAD04-FEC2-46F3-BEA8-CB47F64FAE79}" sibTransId="{92FE6B1E-2A2C-4E71-9B7D-FF1156B82E82}"/>
    <dgm:cxn modelId="{853B8C42-0DA0-4398-BA88-32BB1E08CE31}" type="presOf" srcId="{5F351C05-33B4-47CE-94CB-362264F1DD9B}" destId="{7C4B4838-F17C-4279-89BE-FC5A4CA40701}" srcOrd="0" destOrd="0" presId="urn:microsoft.com/office/officeart/2005/8/layout/hList1"/>
    <dgm:cxn modelId="{B2476663-7563-4BB9-878E-A842D43E0377}" srcId="{999D5452-F2E8-4309-AA66-7AD551C823F2}" destId="{FE982046-D87E-4DBA-B76D-7530799B2C9C}" srcOrd="2" destOrd="0" parTransId="{A87218D2-2B18-44BD-AF05-2D9CDC3B38BB}" sibTransId="{33631051-2A2F-44BE-A645-544FF77726BF}"/>
    <dgm:cxn modelId="{21D8C165-B8E5-4573-90ED-9E14BDC69C34}" type="presOf" srcId="{CDC1343F-27AF-41D7-94A9-3DB5AB55CE5F}" destId="{76258543-DC3D-4294-A483-29B92FE138FC}" srcOrd="0" destOrd="0" presId="urn:microsoft.com/office/officeart/2005/8/layout/hList1"/>
    <dgm:cxn modelId="{EBB93C67-44BF-4087-A0DD-54004AE28C20}" srcId="{999D5452-F2E8-4309-AA66-7AD551C823F2}" destId="{7D889964-75C6-4AE0-9909-FEDA136D68BC}" srcOrd="1" destOrd="0" parTransId="{098603FD-66E8-484D-87BE-8739D05A39E7}" sibTransId="{FE6D1707-C112-4D36-AD7B-A64C0463D2AF}"/>
    <dgm:cxn modelId="{627DF875-92BB-4998-A315-7D2672D4E5CF}" srcId="{7D889964-75C6-4AE0-9909-FEDA136D68BC}" destId="{EDCDE9D1-3A2E-4652-914C-95B4D9096C37}" srcOrd="0" destOrd="0" parTransId="{3D2DDDE8-801A-4FD7-822C-0668FF55CBDE}" sibTransId="{7F690231-9003-45F1-ADD2-5408C3B7C805}"/>
    <dgm:cxn modelId="{A833CE9B-D9DA-4E8A-B899-E915B062006D}" type="presOf" srcId="{999D5452-F2E8-4309-AA66-7AD551C823F2}" destId="{7C96FCF9-DEBD-44EC-8FD1-0674594B33CA}" srcOrd="0" destOrd="0" presId="urn:microsoft.com/office/officeart/2005/8/layout/hList1"/>
    <dgm:cxn modelId="{DABC44EA-BFD5-46AD-B082-D6152DB31092}" type="presOf" srcId="{FE982046-D87E-4DBA-B76D-7530799B2C9C}" destId="{AC078961-D0ED-48B9-A70D-0812484A91DF}" srcOrd="0" destOrd="0" presId="urn:microsoft.com/office/officeart/2005/8/layout/hList1"/>
    <dgm:cxn modelId="{01EA77FA-51A1-4FA4-8774-A7C56A1B0839}" type="presParOf" srcId="{7C96FCF9-DEBD-44EC-8FD1-0674594B33CA}" destId="{EC6F7055-1333-4AA5-A3B9-ED7E831970EB}" srcOrd="0" destOrd="0" presId="urn:microsoft.com/office/officeart/2005/8/layout/hList1"/>
    <dgm:cxn modelId="{DAA284D3-8A6D-4D23-A4A9-32D5EB1CE4C4}" type="presParOf" srcId="{EC6F7055-1333-4AA5-A3B9-ED7E831970EB}" destId="{7C4B4838-F17C-4279-89BE-FC5A4CA40701}" srcOrd="0" destOrd="0" presId="urn:microsoft.com/office/officeart/2005/8/layout/hList1"/>
    <dgm:cxn modelId="{E7967EEC-D439-43C6-B8C0-FA9EF3DA6798}" type="presParOf" srcId="{EC6F7055-1333-4AA5-A3B9-ED7E831970EB}" destId="{F9E6FD3D-FD5A-425B-B760-B9467BFF919F}" srcOrd="1" destOrd="0" presId="urn:microsoft.com/office/officeart/2005/8/layout/hList1"/>
    <dgm:cxn modelId="{0C7D171A-A85A-4F68-BA12-31A7F51819D6}" type="presParOf" srcId="{7C96FCF9-DEBD-44EC-8FD1-0674594B33CA}" destId="{1C6C0F35-8B6A-4A10-8F73-ED8373093880}" srcOrd="1" destOrd="0" presId="urn:microsoft.com/office/officeart/2005/8/layout/hList1"/>
    <dgm:cxn modelId="{AF275D95-0F1F-4228-86CB-BD9524DFF34B}" type="presParOf" srcId="{7C96FCF9-DEBD-44EC-8FD1-0674594B33CA}" destId="{2816DB9D-13C7-4AC5-81F3-A8355CD81E4F}" srcOrd="2" destOrd="0" presId="urn:microsoft.com/office/officeart/2005/8/layout/hList1"/>
    <dgm:cxn modelId="{F0824E36-271B-440C-9175-AF7ACE5D9155}" type="presParOf" srcId="{2816DB9D-13C7-4AC5-81F3-A8355CD81E4F}" destId="{F5FCC7D7-2AA6-4EC2-846A-D6B0D821D6C1}" srcOrd="0" destOrd="0" presId="urn:microsoft.com/office/officeart/2005/8/layout/hList1"/>
    <dgm:cxn modelId="{64637585-85D6-402B-BAA7-A1DF0E5EB137}" type="presParOf" srcId="{2816DB9D-13C7-4AC5-81F3-A8355CD81E4F}" destId="{90EC8EBA-C837-45B3-B303-AED156A1B5E2}" srcOrd="1" destOrd="0" presId="urn:microsoft.com/office/officeart/2005/8/layout/hList1"/>
    <dgm:cxn modelId="{AEEB40B1-00A4-4C13-B97C-1BAD58BC43E3}" type="presParOf" srcId="{7C96FCF9-DEBD-44EC-8FD1-0674594B33CA}" destId="{938ED973-AA14-4FC7-8742-5BBE79F7648B}" srcOrd="3" destOrd="0" presId="urn:microsoft.com/office/officeart/2005/8/layout/hList1"/>
    <dgm:cxn modelId="{F188BEE5-B750-409F-B628-FB70245F0668}" type="presParOf" srcId="{7C96FCF9-DEBD-44EC-8FD1-0674594B33CA}" destId="{CE63A2F5-1B0C-45F5-A115-FC2E60C59126}" srcOrd="4" destOrd="0" presId="urn:microsoft.com/office/officeart/2005/8/layout/hList1"/>
    <dgm:cxn modelId="{BBF8A284-5C69-4A90-ACD6-D8E9CDC8B7CA}" type="presParOf" srcId="{CE63A2F5-1B0C-45F5-A115-FC2E60C59126}" destId="{AC078961-D0ED-48B9-A70D-0812484A91DF}" srcOrd="0" destOrd="0" presId="urn:microsoft.com/office/officeart/2005/8/layout/hList1"/>
    <dgm:cxn modelId="{5934F397-8900-4677-9EA7-34C2389BBA71}" type="presParOf" srcId="{CE63A2F5-1B0C-45F5-A115-FC2E60C59126}" destId="{76258543-DC3D-4294-A483-29B92FE138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13A345-C12C-490B-B299-E58A37D58FB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95D4669-D272-49C1-9CCA-AF92416E7F1B}">
      <dgm:prSet/>
      <dgm:spPr/>
      <dgm:t>
        <a:bodyPr/>
        <a:lstStyle/>
        <a:p>
          <a:pPr>
            <a:lnSpc>
              <a:spcPct val="100000"/>
            </a:lnSpc>
          </a:pPr>
          <a:r>
            <a:rPr lang="en-GB" dirty="0"/>
            <a:t>Data science and machine learning</a:t>
          </a:r>
          <a:endParaRPr lang="en-US" dirty="0"/>
        </a:p>
      </dgm:t>
    </dgm:pt>
    <dgm:pt modelId="{00EEC488-D3CC-42F1-8E88-EE4188C550F2}" type="parTrans" cxnId="{3292893A-2FE8-4FCE-8C7A-AB71BC98AB0D}">
      <dgm:prSet/>
      <dgm:spPr/>
      <dgm:t>
        <a:bodyPr/>
        <a:lstStyle/>
        <a:p>
          <a:endParaRPr lang="en-US"/>
        </a:p>
      </dgm:t>
    </dgm:pt>
    <dgm:pt modelId="{12446048-11A0-4023-BF01-262482E8FBD4}" type="sibTrans" cxnId="{3292893A-2FE8-4FCE-8C7A-AB71BC98AB0D}">
      <dgm:prSet/>
      <dgm:spPr/>
      <dgm:t>
        <a:bodyPr/>
        <a:lstStyle/>
        <a:p>
          <a:pPr>
            <a:lnSpc>
              <a:spcPct val="100000"/>
            </a:lnSpc>
          </a:pPr>
          <a:endParaRPr lang="en-US"/>
        </a:p>
      </dgm:t>
    </dgm:pt>
    <dgm:pt modelId="{740C9920-1440-42E6-BAA9-3AA240B163E2}">
      <dgm:prSet phldr="0"/>
      <dgm:spPr/>
      <dgm:t>
        <a:bodyPr/>
        <a:lstStyle/>
        <a:p>
          <a:pPr rtl="0">
            <a:lnSpc>
              <a:spcPct val="100000"/>
            </a:lnSpc>
          </a:pPr>
          <a:r>
            <a:rPr lang="en-GB" dirty="0">
              <a:latin typeface="Arial (body)"/>
            </a:rPr>
            <a:t>Knowledge of existing and emerging technologies</a:t>
          </a:r>
          <a:endParaRPr lang="en-US" dirty="0">
            <a:latin typeface="Arial (body)"/>
          </a:endParaRPr>
        </a:p>
      </dgm:t>
    </dgm:pt>
    <dgm:pt modelId="{E1D09413-0BCF-441D-89C3-0A3381A30EDA}" type="parTrans" cxnId="{A893374E-0BD2-4A48-8292-28B944A2C617}">
      <dgm:prSet/>
      <dgm:spPr/>
      <dgm:t>
        <a:bodyPr/>
        <a:lstStyle/>
        <a:p>
          <a:endParaRPr lang="en-US"/>
        </a:p>
      </dgm:t>
    </dgm:pt>
    <dgm:pt modelId="{FA3B15F4-7C24-4BFB-9E83-EE30AB01CE98}" type="sibTrans" cxnId="{A893374E-0BD2-4A48-8292-28B944A2C617}">
      <dgm:prSet/>
      <dgm:spPr/>
      <dgm:t>
        <a:bodyPr/>
        <a:lstStyle/>
        <a:p>
          <a:pPr>
            <a:lnSpc>
              <a:spcPct val="100000"/>
            </a:lnSpc>
          </a:pPr>
          <a:endParaRPr lang="en-US"/>
        </a:p>
      </dgm:t>
    </dgm:pt>
    <dgm:pt modelId="{4E6C6892-60BD-499A-893B-E0FE6E9FCB10}">
      <dgm:prSet/>
      <dgm:spPr/>
      <dgm:t>
        <a:bodyPr/>
        <a:lstStyle/>
        <a:p>
          <a:pPr>
            <a:lnSpc>
              <a:spcPct val="100000"/>
            </a:lnSpc>
          </a:pPr>
          <a:r>
            <a:rPr lang="en-GB" dirty="0"/>
            <a:t>Programming &amp; development </a:t>
          </a:r>
          <a:endParaRPr lang="en-US" dirty="0"/>
        </a:p>
      </dgm:t>
    </dgm:pt>
    <dgm:pt modelId="{4FF0EA12-DE2C-487A-A5DE-74A3FE3BE846}" type="parTrans" cxnId="{4F35D378-D66E-4C2B-8DF0-5ECB244A774F}">
      <dgm:prSet/>
      <dgm:spPr/>
      <dgm:t>
        <a:bodyPr/>
        <a:lstStyle/>
        <a:p>
          <a:endParaRPr lang="en-US"/>
        </a:p>
      </dgm:t>
    </dgm:pt>
    <dgm:pt modelId="{DCBDE75E-0D96-4363-BFC4-EF716B0E42FC}" type="sibTrans" cxnId="{4F35D378-D66E-4C2B-8DF0-5ECB244A774F}">
      <dgm:prSet/>
      <dgm:spPr/>
      <dgm:t>
        <a:bodyPr/>
        <a:lstStyle/>
        <a:p>
          <a:pPr>
            <a:lnSpc>
              <a:spcPct val="100000"/>
            </a:lnSpc>
          </a:pPr>
          <a:endParaRPr lang="en-US"/>
        </a:p>
      </dgm:t>
    </dgm:pt>
    <dgm:pt modelId="{CC226004-FB6E-4FA8-9EDA-B84150139F65}">
      <dgm:prSet/>
      <dgm:spPr/>
      <dgm:t>
        <a:bodyPr/>
        <a:lstStyle/>
        <a:p>
          <a:pPr>
            <a:lnSpc>
              <a:spcPct val="100000"/>
            </a:lnSpc>
          </a:pPr>
          <a:r>
            <a:rPr lang="en-GB" dirty="0"/>
            <a:t>Cyber security and privacy.</a:t>
          </a:r>
          <a:endParaRPr lang="en-US" dirty="0"/>
        </a:p>
      </dgm:t>
    </dgm:pt>
    <dgm:pt modelId="{70B4AB7F-A18C-4892-A6A8-B306F115E49E}" type="parTrans" cxnId="{FCC24848-B44E-4153-8E9A-BA606A77FCD5}">
      <dgm:prSet/>
      <dgm:spPr/>
      <dgm:t>
        <a:bodyPr/>
        <a:lstStyle/>
        <a:p>
          <a:endParaRPr lang="en-US"/>
        </a:p>
      </dgm:t>
    </dgm:pt>
    <dgm:pt modelId="{5CEF0237-459A-4FC9-8AFA-8FFCB73E42B9}" type="sibTrans" cxnId="{FCC24848-B44E-4153-8E9A-BA606A77FCD5}">
      <dgm:prSet/>
      <dgm:spPr/>
      <dgm:t>
        <a:bodyPr/>
        <a:lstStyle/>
        <a:p>
          <a:endParaRPr lang="en-US"/>
        </a:p>
      </dgm:t>
    </dgm:pt>
    <dgm:pt modelId="{AED50C57-E7C2-4197-8A3B-19A45266200E}" type="pres">
      <dgm:prSet presAssocID="{F213A345-C12C-490B-B299-E58A37D58FB6}" presName="root" presStyleCnt="0">
        <dgm:presLayoutVars>
          <dgm:dir/>
          <dgm:resizeHandles val="exact"/>
        </dgm:presLayoutVars>
      </dgm:prSet>
      <dgm:spPr/>
    </dgm:pt>
    <dgm:pt modelId="{655CDC77-D969-4CAF-9237-41A14F503488}" type="pres">
      <dgm:prSet presAssocID="{F213A345-C12C-490B-B299-E58A37D58FB6}" presName="container" presStyleCnt="0">
        <dgm:presLayoutVars>
          <dgm:dir/>
          <dgm:resizeHandles val="exact"/>
        </dgm:presLayoutVars>
      </dgm:prSet>
      <dgm:spPr/>
    </dgm:pt>
    <dgm:pt modelId="{3D56FA3D-10F0-42A3-AE6E-A4E51E42F75F}" type="pres">
      <dgm:prSet presAssocID="{F95D4669-D272-49C1-9CCA-AF92416E7F1B}" presName="compNode" presStyleCnt="0"/>
      <dgm:spPr/>
    </dgm:pt>
    <dgm:pt modelId="{6A07D578-1DEE-474D-A337-BEBD6159E96E}" type="pres">
      <dgm:prSet presAssocID="{F95D4669-D272-49C1-9CCA-AF92416E7F1B}" presName="iconBgRect" presStyleLbl="bgShp" presStyleIdx="0" presStyleCnt="4"/>
      <dgm:spPr/>
    </dgm:pt>
    <dgm:pt modelId="{70FEEE52-1A1E-4C25-B02B-B14155020B8C}" type="pres">
      <dgm:prSet presAssocID="{F95D4669-D272-49C1-9CCA-AF92416E7F1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83BBBB4A-901C-4A50-8C0C-F4857B150D04}" type="pres">
      <dgm:prSet presAssocID="{F95D4669-D272-49C1-9CCA-AF92416E7F1B}" presName="spaceRect" presStyleCnt="0"/>
      <dgm:spPr/>
    </dgm:pt>
    <dgm:pt modelId="{0F1CB510-2C7E-4157-A5F0-1B9D39950536}" type="pres">
      <dgm:prSet presAssocID="{F95D4669-D272-49C1-9CCA-AF92416E7F1B}" presName="textRect" presStyleLbl="revTx" presStyleIdx="0" presStyleCnt="4">
        <dgm:presLayoutVars>
          <dgm:chMax val="1"/>
          <dgm:chPref val="1"/>
        </dgm:presLayoutVars>
      </dgm:prSet>
      <dgm:spPr/>
    </dgm:pt>
    <dgm:pt modelId="{FBD154AB-62D3-4F3D-A45C-1C0BA465D8E2}" type="pres">
      <dgm:prSet presAssocID="{12446048-11A0-4023-BF01-262482E8FBD4}" presName="sibTrans" presStyleLbl="sibTrans2D1" presStyleIdx="0" presStyleCnt="0"/>
      <dgm:spPr/>
    </dgm:pt>
    <dgm:pt modelId="{B9DAF82C-DD18-4623-830F-1F190B5B4F38}" type="pres">
      <dgm:prSet presAssocID="{740C9920-1440-42E6-BAA9-3AA240B163E2}" presName="compNode" presStyleCnt="0"/>
      <dgm:spPr/>
    </dgm:pt>
    <dgm:pt modelId="{81DBA0FF-9DCE-4815-8231-650320BE9F88}" type="pres">
      <dgm:prSet presAssocID="{740C9920-1440-42E6-BAA9-3AA240B163E2}" presName="iconBgRect" presStyleLbl="bgShp" presStyleIdx="1" presStyleCnt="4"/>
      <dgm:spPr/>
    </dgm:pt>
    <dgm:pt modelId="{1D666E37-43D7-482B-A906-D5E549406DF7}" type="pres">
      <dgm:prSet presAssocID="{740C9920-1440-42E6-BAA9-3AA240B163E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F415267D-6159-4C0A-80EC-289452A177FD}" type="pres">
      <dgm:prSet presAssocID="{740C9920-1440-42E6-BAA9-3AA240B163E2}" presName="spaceRect" presStyleCnt="0"/>
      <dgm:spPr/>
    </dgm:pt>
    <dgm:pt modelId="{F7CA4BA5-9DC6-47B6-AC39-8451F941495B}" type="pres">
      <dgm:prSet presAssocID="{740C9920-1440-42E6-BAA9-3AA240B163E2}" presName="textRect" presStyleLbl="revTx" presStyleIdx="1" presStyleCnt="4">
        <dgm:presLayoutVars>
          <dgm:chMax val="1"/>
          <dgm:chPref val="1"/>
        </dgm:presLayoutVars>
      </dgm:prSet>
      <dgm:spPr/>
    </dgm:pt>
    <dgm:pt modelId="{C367DCAB-62E5-4498-979E-D10BAF35D8D1}" type="pres">
      <dgm:prSet presAssocID="{FA3B15F4-7C24-4BFB-9E83-EE30AB01CE98}" presName="sibTrans" presStyleLbl="sibTrans2D1" presStyleIdx="0" presStyleCnt="0"/>
      <dgm:spPr/>
    </dgm:pt>
    <dgm:pt modelId="{B6DBD72E-1133-4B51-9C4B-C27C6A6DBD78}" type="pres">
      <dgm:prSet presAssocID="{4E6C6892-60BD-499A-893B-E0FE6E9FCB10}" presName="compNode" presStyleCnt="0"/>
      <dgm:spPr/>
    </dgm:pt>
    <dgm:pt modelId="{E2AB20DC-DC26-43BF-A709-4D473B896FC5}" type="pres">
      <dgm:prSet presAssocID="{4E6C6892-60BD-499A-893B-E0FE6E9FCB10}" presName="iconBgRect" presStyleLbl="bgShp" presStyleIdx="2" presStyleCnt="4"/>
      <dgm:spPr/>
    </dgm:pt>
    <dgm:pt modelId="{69E84A5F-8165-4D58-B749-19A137476231}" type="pres">
      <dgm:prSet presAssocID="{4E6C6892-60BD-499A-893B-E0FE6E9FCB1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grammer"/>
        </a:ext>
      </dgm:extLst>
    </dgm:pt>
    <dgm:pt modelId="{194B4BCB-680E-4FD0-A90E-580EF57C6559}" type="pres">
      <dgm:prSet presAssocID="{4E6C6892-60BD-499A-893B-E0FE6E9FCB10}" presName="spaceRect" presStyleCnt="0"/>
      <dgm:spPr/>
    </dgm:pt>
    <dgm:pt modelId="{21D38850-9769-4F64-BB1B-0F89BC36E062}" type="pres">
      <dgm:prSet presAssocID="{4E6C6892-60BD-499A-893B-E0FE6E9FCB10}" presName="textRect" presStyleLbl="revTx" presStyleIdx="2" presStyleCnt="4">
        <dgm:presLayoutVars>
          <dgm:chMax val="1"/>
          <dgm:chPref val="1"/>
        </dgm:presLayoutVars>
      </dgm:prSet>
      <dgm:spPr/>
    </dgm:pt>
    <dgm:pt modelId="{E0130432-1E71-4B1D-A74D-07C185F0A9F8}" type="pres">
      <dgm:prSet presAssocID="{DCBDE75E-0D96-4363-BFC4-EF716B0E42FC}" presName="sibTrans" presStyleLbl="sibTrans2D1" presStyleIdx="0" presStyleCnt="0"/>
      <dgm:spPr/>
    </dgm:pt>
    <dgm:pt modelId="{DC8607FC-8787-4F6A-AFDD-1BE7DBC6F38E}" type="pres">
      <dgm:prSet presAssocID="{CC226004-FB6E-4FA8-9EDA-B84150139F65}" presName="compNode" presStyleCnt="0"/>
      <dgm:spPr/>
    </dgm:pt>
    <dgm:pt modelId="{50865803-C85D-4C5C-B744-01BCFC596226}" type="pres">
      <dgm:prSet presAssocID="{CC226004-FB6E-4FA8-9EDA-B84150139F65}" presName="iconBgRect" presStyleLbl="bgShp" presStyleIdx="3" presStyleCnt="4"/>
      <dgm:spPr/>
    </dgm:pt>
    <dgm:pt modelId="{08B56128-345E-4931-8E7B-FFCD98B15E9D}" type="pres">
      <dgm:prSet presAssocID="{CC226004-FB6E-4FA8-9EDA-B84150139F6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D0C841EE-636E-4711-8307-7E5692707256}" type="pres">
      <dgm:prSet presAssocID="{CC226004-FB6E-4FA8-9EDA-B84150139F65}" presName="spaceRect" presStyleCnt="0"/>
      <dgm:spPr/>
    </dgm:pt>
    <dgm:pt modelId="{B8F4BD1C-B899-4AD7-B302-3562335853EF}" type="pres">
      <dgm:prSet presAssocID="{CC226004-FB6E-4FA8-9EDA-B84150139F65}" presName="textRect" presStyleLbl="revTx" presStyleIdx="3" presStyleCnt="4">
        <dgm:presLayoutVars>
          <dgm:chMax val="1"/>
          <dgm:chPref val="1"/>
        </dgm:presLayoutVars>
      </dgm:prSet>
      <dgm:spPr/>
    </dgm:pt>
  </dgm:ptLst>
  <dgm:cxnLst>
    <dgm:cxn modelId="{3292893A-2FE8-4FCE-8C7A-AB71BC98AB0D}" srcId="{F213A345-C12C-490B-B299-E58A37D58FB6}" destId="{F95D4669-D272-49C1-9CCA-AF92416E7F1B}" srcOrd="0" destOrd="0" parTransId="{00EEC488-D3CC-42F1-8E88-EE4188C550F2}" sibTransId="{12446048-11A0-4023-BF01-262482E8FBD4}"/>
    <dgm:cxn modelId="{FCC24848-B44E-4153-8E9A-BA606A77FCD5}" srcId="{F213A345-C12C-490B-B299-E58A37D58FB6}" destId="{CC226004-FB6E-4FA8-9EDA-B84150139F65}" srcOrd="3" destOrd="0" parTransId="{70B4AB7F-A18C-4892-A6A8-B306F115E49E}" sibTransId="{5CEF0237-459A-4FC9-8AFA-8FFCB73E42B9}"/>
    <dgm:cxn modelId="{12A7CD6B-32CD-46FA-A711-BC8800E7E672}" type="presOf" srcId="{DCBDE75E-0D96-4363-BFC4-EF716B0E42FC}" destId="{E0130432-1E71-4B1D-A74D-07C185F0A9F8}" srcOrd="0" destOrd="0" presId="urn:microsoft.com/office/officeart/2018/2/layout/IconCircleList"/>
    <dgm:cxn modelId="{A893374E-0BD2-4A48-8292-28B944A2C617}" srcId="{F213A345-C12C-490B-B299-E58A37D58FB6}" destId="{740C9920-1440-42E6-BAA9-3AA240B163E2}" srcOrd="1" destOrd="0" parTransId="{E1D09413-0BCF-441D-89C3-0A3381A30EDA}" sibTransId="{FA3B15F4-7C24-4BFB-9E83-EE30AB01CE98}"/>
    <dgm:cxn modelId="{4F35D378-D66E-4C2B-8DF0-5ECB244A774F}" srcId="{F213A345-C12C-490B-B299-E58A37D58FB6}" destId="{4E6C6892-60BD-499A-893B-E0FE6E9FCB10}" srcOrd="2" destOrd="0" parTransId="{4FF0EA12-DE2C-487A-A5DE-74A3FE3BE846}" sibTransId="{DCBDE75E-0D96-4363-BFC4-EF716B0E42FC}"/>
    <dgm:cxn modelId="{D693F978-5C77-4899-9C45-11AC933EA55A}" type="presOf" srcId="{F95D4669-D272-49C1-9CCA-AF92416E7F1B}" destId="{0F1CB510-2C7E-4157-A5F0-1B9D39950536}" srcOrd="0" destOrd="0" presId="urn:microsoft.com/office/officeart/2018/2/layout/IconCircleList"/>
    <dgm:cxn modelId="{24B30E99-8041-48A8-B3F0-024FF9BEEFED}" type="presOf" srcId="{CC226004-FB6E-4FA8-9EDA-B84150139F65}" destId="{B8F4BD1C-B899-4AD7-B302-3562335853EF}" srcOrd="0" destOrd="0" presId="urn:microsoft.com/office/officeart/2018/2/layout/IconCircleList"/>
    <dgm:cxn modelId="{FBFC609F-6B58-48E6-A1C3-FB15D57E3434}" type="presOf" srcId="{12446048-11A0-4023-BF01-262482E8FBD4}" destId="{FBD154AB-62D3-4F3D-A45C-1C0BA465D8E2}" srcOrd="0" destOrd="0" presId="urn:microsoft.com/office/officeart/2018/2/layout/IconCircleList"/>
    <dgm:cxn modelId="{70C374C8-6F45-4873-AE66-95ACFE8DDB42}" type="presOf" srcId="{F213A345-C12C-490B-B299-E58A37D58FB6}" destId="{AED50C57-E7C2-4197-8A3B-19A45266200E}" srcOrd="0" destOrd="0" presId="urn:microsoft.com/office/officeart/2018/2/layout/IconCircleList"/>
    <dgm:cxn modelId="{B54CD0CE-F97E-410B-9F85-85AF6249DF32}" type="presOf" srcId="{740C9920-1440-42E6-BAA9-3AA240B163E2}" destId="{F7CA4BA5-9DC6-47B6-AC39-8451F941495B}" srcOrd="0" destOrd="0" presId="urn:microsoft.com/office/officeart/2018/2/layout/IconCircleList"/>
    <dgm:cxn modelId="{B495BEDD-710D-42BF-B50B-501D0592826F}" type="presOf" srcId="{FA3B15F4-7C24-4BFB-9E83-EE30AB01CE98}" destId="{C367DCAB-62E5-4498-979E-D10BAF35D8D1}" srcOrd="0" destOrd="0" presId="urn:microsoft.com/office/officeart/2018/2/layout/IconCircleList"/>
    <dgm:cxn modelId="{125E3FFD-C289-4D4E-ADE8-F76E37736CD9}" type="presOf" srcId="{4E6C6892-60BD-499A-893B-E0FE6E9FCB10}" destId="{21D38850-9769-4F64-BB1B-0F89BC36E062}" srcOrd="0" destOrd="0" presId="urn:microsoft.com/office/officeart/2018/2/layout/IconCircleList"/>
    <dgm:cxn modelId="{19ABEDD2-1214-4C5A-80F5-6C133AB28F53}" type="presParOf" srcId="{AED50C57-E7C2-4197-8A3B-19A45266200E}" destId="{655CDC77-D969-4CAF-9237-41A14F503488}" srcOrd="0" destOrd="0" presId="urn:microsoft.com/office/officeart/2018/2/layout/IconCircleList"/>
    <dgm:cxn modelId="{E857C878-2C28-4879-9B66-6476CD48E540}" type="presParOf" srcId="{655CDC77-D969-4CAF-9237-41A14F503488}" destId="{3D56FA3D-10F0-42A3-AE6E-A4E51E42F75F}" srcOrd="0" destOrd="0" presId="urn:microsoft.com/office/officeart/2018/2/layout/IconCircleList"/>
    <dgm:cxn modelId="{CB346E28-669A-4EF6-87ED-6E8AD141ABA3}" type="presParOf" srcId="{3D56FA3D-10F0-42A3-AE6E-A4E51E42F75F}" destId="{6A07D578-1DEE-474D-A337-BEBD6159E96E}" srcOrd="0" destOrd="0" presId="urn:microsoft.com/office/officeart/2018/2/layout/IconCircleList"/>
    <dgm:cxn modelId="{61F6AED0-38C5-4BD1-B7AF-78DE39F6B581}" type="presParOf" srcId="{3D56FA3D-10F0-42A3-AE6E-A4E51E42F75F}" destId="{70FEEE52-1A1E-4C25-B02B-B14155020B8C}" srcOrd="1" destOrd="0" presId="urn:microsoft.com/office/officeart/2018/2/layout/IconCircleList"/>
    <dgm:cxn modelId="{B0E0C749-82B8-4B87-89CB-C19962D6E3B0}" type="presParOf" srcId="{3D56FA3D-10F0-42A3-AE6E-A4E51E42F75F}" destId="{83BBBB4A-901C-4A50-8C0C-F4857B150D04}" srcOrd="2" destOrd="0" presId="urn:microsoft.com/office/officeart/2018/2/layout/IconCircleList"/>
    <dgm:cxn modelId="{50F80B42-D742-41E6-B2D1-E6671387CE4E}" type="presParOf" srcId="{3D56FA3D-10F0-42A3-AE6E-A4E51E42F75F}" destId="{0F1CB510-2C7E-4157-A5F0-1B9D39950536}" srcOrd="3" destOrd="0" presId="urn:microsoft.com/office/officeart/2018/2/layout/IconCircleList"/>
    <dgm:cxn modelId="{32BC92B4-BE0C-4B2B-AB46-D9493275524A}" type="presParOf" srcId="{655CDC77-D969-4CAF-9237-41A14F503488}" destId="{FBD154AB-62D3-4F3D-A45C-1C0BA465D8E2}" srcOrd="1" destOrd="0" presId="urn:microsoft.com/office/officeart/2018/2/layout/IconCircleList"/>
    <dgm:cxn modelId="{C7D3E204-4EB7-4434-BB16-0035ADEBD1F9}" type="presParOf" srcId="{655CDC77-D969-4CAF-9237-41A14F503488}" destId="{B9DAF82C-DD18-4623-830F-1F190B5B4F38}" srcOrd="2" destOrd="0" presId="urn:microsoft.com/office/officeart/2018/2/layout/IconCircleList"/>
    <dgm:cxn modelId="{1AF67486-97DB-4205-9744-E0A39EA2E739}" type="presParOf" srcId="{B9DAF82C-DD18-4623-830F-1F190B5B4F38}" destId="{81DBA0FF-9DCE-4815-8231-650320BE9F88}" srcOrd="0" destOrd="0" presId="urn:microsoft.com/office/officeart/2018/2/layout/IconCircleList"/>
    <dgm:cxn modelId="{CFB3BB91-B5CF-420E-A6AF-B6C0A53546D9}" type="presParOf" srcId="{B9DAF82C-DD18-4623-830F-1F190B5B4F38}" destId="{1D666E37-43D7-482B-A906-D5E549406DF7}" srcOrd="1" destOrd="0" presId="urn:microsoft.com/office/officeart/2018/2/layout/IconCircleList"/>
    <dgm:cxn modelId="{3DB160DD-FCD4-4B9E-95F0-DB9A84F95CB9}" type="presParOf" srcId="{B9DAF82C-DD18-4623-830F-1F190B5B4F38}" destId="{F415267D-6159-4C0A-80EC-289452A177FD}" srcOrd="2" destOrd="0" presId="urn:microsoft.com/office/officeart/2018/2/layout/IconCircleList"/>
    <dgm:cxn modelId="{11A0733C-E190-4585-8AD3-D6020A9F9EB5}" type="presParOf" srcId="{B9DAF82C-DD18-4623-830F-1F190B5B4F38}" destId="{F7CA4BA5-9DC6-47B6-AC39-8451F941495B}" srcOrd="3" destOrd="0" presId="urn:microsoft.com/office/officeart/2018/2/layout/IconCircleList"/>
    <dgm:cxn modelId="{8C2E0FE3-3E4A-475B-A315-E3BFB2989759}" type="presParOf" srcId="{655CDC77-D969-4CAF-9237-41A14F503488}" destId="{C367DCAB-62E5-4498-979E-D10BAF35D8D1}" srcOrd="3" destOrd="0" presId="urn:microsoft.com/office/officeart/2018/2/layout/IconCircleList"/>
    <dgm:cxn modelId="{5BF88969-9F49-4363-8D18-5F654E6A6BE7}" type="presParOf" srcId="{655CDC77-D969-4CAF-9237-41A14F503488}" destId="{B6DBD72E-1133-4B51-9C4B-C27C6A6DBD78}" srcOrd="4" destOrd="0" presId="urn:microsoft.com/office/officeart/2018/2/layout/IconCircleList"/>
    <dgm:cxn modelId="{95FF688D-EF92-4ED8-8827-F9B8C9BFA4FB}" type="presParOf" srcId="{B6DBD72E-1133-4B51-9C4B-C27C6A6DBD78}" destId="{E2AB20DC-DC26-43BF-A709-4D473B896FC5}" srcOrd="0" destOrd="0" presId="urn:microsoft.com/office/officeart/2018/2/layout/IconCircleList"/>
    <dgm:cxn modelId="{A7973CCF-F8B6-4305-B45D-B198A480FEFF}" type="presParOf" srcId="{B6DBD72E-1133-4B51-9C4B-C27C6A6DBD78}" destId="{69E84A5F-8165-4D58-B749-19A137476231}" srcOrd="1" destOrd="0" presId="urn:microsoft.com/office/officeart/2018/2/layout/IconCircleList"/>
    <dgm:cxn modelId="{725CCDE8-7EDA-488F-A862-7CC16AC5DC92}" type="presParOf" srcId="{B6DBD72E-1133-4B51-9C4B-C27C6A6DBD78}" destId="{194B4BCB-680E-4FD0-A90E-580EF57C6559}" srcOrd="2" destOrd="0" presId="urn:microsoft.com/office/officeart/2018/2/layout/IconCircleList"/>
    <dgm:cxn modelId="{8E015DCB-1AAB-4B6B-9CC7-6AF028057A29}" type="presParOf" srcId="{B6DBD72E-1133-4B51-9C4B-C27C6A6DBD78}" destId="{21D38850-9769-4F64-BB1B-0F89BC36E062}" srcOrd="3" destOrd="0" presId="urn:microsoft.com/office/officeart/2018/2/layout/IconCircleList"/>
    <dgm:cxn modelId="{84375D3D-70A4-46E9-92F1-E96E96F85D58}" type="presParOf" srcId="{655CDC77-D969-4CAF-9237-41A14F503488}" destId="{E0130432-1E71-4B1D-A74D-07C185F0A9F8}" srcOrd="5" destOrd="0" presId="urn:microsoft.com/office/officeart/2018/2/layout/IconCircleList"/>
    <dgm:cxn modelId="{2E287A2E-3887-460B-B2AB-2A843EBEC770}" type="presParOf" srcId="{655CDC77-D969-4CAF-9237-41A14F503488}" destId="{DC8607FC-8787-4F6A-AFDD-1BE7DBC6F38E}" srcOrd="6" destOrd="0" presId="urn:microsoft.com/office/officeart/2018/2/layout/IconCircleList"/>
    <dgm:cxn modelId="{CEE8C1AC-F3A4-46F4-A713-8AB57FD55438}" type="presParOf" srcId="{DC8607FC-8787-4F6A-AFDD-1BE7DBC6F38E}" destId="{50865803-C85D-4C5C-B744-01BCFC596226}" srcOrd="0" destOrd="0" presId="urn:microsoft.com/office/officeart/2018/2/layout/IconCircleList"/>
    <dgm:cxn modelId="{57DCFF13-3802-4E5F-91E9-482F9F5A29A4}" type="presParOf" srcId="{DC8607FC-8787-4F6A-AFDD-1BE7DBC6F38E}" destId="{08B56128-345E-4931-8E7B-FFCD98B15E9D}" srcOrd="1" destOrd="0" presId="urn:microsoft.com/office/officeart/2018/2/layout/IconCircleList"/>
    <dgm:cxn modelId="{E18FE4D8-1551-4A4C-8AFB-1B283863D4B1}" type="presParOf" srcId="{DC8607FC-8787-4F6A-AFDD-1BE7DBC6F38E}" destId="{D0C841EE-636E-4711-8307-7E5692707256}" srcOrd="2" destOrd="0" presId="urn:microsoft.com/office/officeart/2018/2/layout/IconCircleList"/>
    <dgm:cxn modelId="{77C700AA-7267-4545-9138-E57CBB68D1BB}" type="presParOf" srcId="{DC8607FC-8787-4F6A-AFDD-1BE7DBC6F38E}" destId="{B8F4BD1C-B899-4AD7-B302-3562335853E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BEE0BF-95DC-49D8-A29F-941984AC3F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9DB122D-D8AA-4E5B-B832-01BDD5CF5446}">
      <dgm:prSet/>
      <dgm:spPr/>
      <dgm:t>
        <a:bodyPr/>
        <a:lstStyle/>
        <a:p>
          <a:pPr rtl="0"/>
          <a:r>
            <a:rPr lang="en-GB" dirty="0"/>
            <a:t>A survey of academic literature, industry reports and papers, and governmental reports was performed to identify the most in demand and relevant skills for Industry 4.0. </a:t>
          </a:r>
        </a:p>
      </dgm:t>
    </dgm:pt>
    <dgm:pt modelId="{22E8D6A9-3666-4473-93C0-043628F25A89}" type="parTrans" cxnId="{B7932718-AE32-4D77-9D19-2DC112951DD0}">
      <dgm:prSet/>
      <dgm:spPr/>
      <dgm:t>
        <a:bodyPr/>
        <a:lstStyle/>
        <a:p>
          <a:endParaRPr lang="en-US"/>
        </a:p>
      </dgm:t>
    </dgm:pt>
    <dgm:pt modelId="{578DF50C-708B-4092-9018-A179C3BF9DC9}" type="sibTrans" cxnId="{B7932718-AE32-4D77-9D19-2DC112951DD0}">
      <dgm:prSet/>
      <dgm:spPr/>
      <dgm:t>
        <a:bodyPr/>
        <a:lstStyle/>
        <a:p>
          <a:endParaRPr lang="en-US"/>
        </a:p>
      </dgm:t>
    </dgm:pt>
    <dgm:pt modelId="{0E791746-439F-4436-8967-30E62D375BD8}" type="pres">
      <dgm:prSet presAssocID="{6BBEE0BF-95DC-49D8-A29F-941984AC3F25}" presName="linear" presStyleCnt="0">
        <dgm:presLayoutVars>
          <dgm:animLvl val="lvl"/>
          <dgm:resizeHandles val="exact"/>
        </dgm:presLayoutVars>
      </dgm:prSet>
      <dgm:spPr/>
    </dgm:pt>
    <dgm:pt modelId="{5047D39D-8C20-4F0E-866C-69AF1DF639F8}" type="pres">
      <dgm:prSet presAssocID="{29DB122D-D8AA-4E5B-B832-01BDD5CF5446}" presName="parentText" presStyleLbl="node1" presStyleIdx="0" presStyleCnt="1">
        <dgm:presLayoutVars>
          <dgm:chMax val="0"/>
          <dgm:bulletEnabled val="1"/>
        </dgm:presLayoutVars>
      </dgm:prSet>
      <dgm:spPr/>
    </dgm:pt>
  </dgm:ptLst>
  <dgm:cxnLst>
    <dgm:cxn modelId="{B7932718-AE32-4D77-9D19-2DC112951DD0}" srcId="{6BBEE0BF-95DC-49D8-A29F-941984AC3F25}" destId="{29DB122D-D8AA-4E5B-B832-01BDD5CF5446}" srcOrd="0" destOrd="0" parTransId="{22E8D6A9-3666-4473-93C0-043628F25A89}" sibTransId="{578DF50C-708B-4092-9018-A179C3BF9DC9}"/>
    <dgm:cxn modelId="{36B64D5F-F0D5-4B50-AD40-F533A39312D3}" type="presOf" srcId="{6BBEE0BF-95DC-49D8-A29F-941984AC3F25}" destId="{0E791746-439F-4436-8967-30E62D375BD8}" srcOrd="0" destOrd="0" presId="urn:microsoft.com/office/officeart/2005/8/layout/vList2"/>
    <dgm:cxn modelId="{5F5A179C-917F-4708-B1F4-56F4910001B9}" type="presOf" srcId="{29DB122D-D8AA-4E5B-B832-01BDD5CF5446}" destId="{5047D39D-8C20-4F0E-866C-69AF1DF639F8}" srcOrd="0" destOrd="0" presId="urn:microsoft.com/office/officeart/2005/8/layout/vList2"/>
    <dgm:cxn modelId="{96E72ADA-4105-431D-98D6-05E4188E3564}" type="presParOf" srcId="{0E791746-439F-4436-8967-30E62D375BD8}" destId="{5047D39D-8C20-4F0E-866C-69AF1DF639F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CB8700-755A-4E0C-BB7C-96AEF771CDA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B2B0CC3B-F104-49FA-AB2F-FC0DF7F229E6}">
      <dgm:prSet/>
      <dgm:spPr/>
      <dgm:t>
        <a:bodyPr/>
        <a:lstStyle/>
        <a:p>
          <a:r>
            <a:rPr lang="en-US" dirty="0">
              <a:solidFill>
                <a:schemeClr val="tx1"/>
              </a:solidFill>
              <a:latin typeface="+mj-lt"/>
            </a:rPr>
            <a:t>Many looking to shift to a career in tech feel they aren't qualified.</a:t>
          </a:r>
        </a:p>
      </dgm:t>
      <dgm:extLst>
        <a:ext uri="{E40237B7-FDA0-4F09-8148-C483321AD2D9}">
          <dgm14:cNvPr xmlns:dgm14="http://schemas.microsoft.com/office/drawing/2010/diagram" id="0" name="" descr="Many looking to shift to a career in tech feel they aren't qualified."/>
        </a:ext>
      </dgm:extLst>
    </dgm:pt>
    <dgm:pt modelId="{0ED7E47A-D4F1-4E2B-8D01-1BBAE58B7441}" type="parTrans" cxnId="{152CE181-8370-448C-BDDD-5E9FF93D560B}">
      <dgm:prSet/>
      <dgm:spPr/>
      <dgm:t>
        <a:bodyPr/>
        <a:lstStyle/>
        <a:p>
          <a:endParaRPr lang="en-US">
            <a:solidFill>
              <a:schemeClr val="tx1"/>
            </a:solidFill>
            <a:latin typeface="+mj-lt"/>
          </a:endParaRPr>
        </a:p>
      </dgm:t>
    </dgm:pt>
    <dgm:pt modelId="{6177F818-2DBD-4ABA-A78E-E90230431186}" type="sibTrans" cxnId="{152CE181-8370-448C-BDDD-5E9FF93D560B}">
      <dgm:prSet/>
      <dgm:spPr/>
      <dgm:t>
        <a:bodyPr/>
        <a:lstStyle/>
        <a:p>
          <a:endParaRPr lang="en-US">
            <a:solidFill>
              <a:schemeClr val="tx1"/>
            </a:solidFill>
            <a:latin typeface="+mj-lt"/>
          </a:endParaRPr>
        </a:p>
      </dgm:t>
    </dgm:pt>
    <dgm:pt modelId="{EDD1A5E5-0BAB-4D1A-91F4-98DEFC2967FC}">
      <dgm:prSet/>
      <dgm:spPr/>
      <dgm:t>
        <a:bodyPr/>
        <a:lstStyle/>
        <a:p>
          <a:r>
            <a:rPr lang="en-US" dirty="0">
              <a:solidFill>
                <a:schemeClr val="tx1"/>
              </a:solidFill>
              <a:latin typeface="+mj-lt"/>
            </a:rPr>
            <a:t>An undergraduate degree in computing is not necessary to work in technical roles</a:t>
          </a:r>
        </a:p>
      </dgm:t>
      <dgm:extLst>
        <a:ext uri="{E40237B7-FDA0-4F09-8148-C483321AD2D9}">
          <dgm14:cNvPr xmlns:dgm14="http://schemas.microsoft.com/office/drawing/2010/diagram" id="0" name="" descr="An undergraduate degree in computing is not necessary to work in technical roles"/>
        </a:ext>
      </dgm:extLst>
    </dgm:pt>
    <dgm:pt modelId="{5EDB95A1-D0B4-471E-986B-5365DEC686F9}" type="parTrans" cxnId="{60BF8865-6592-44F2-B8B0-C23ACFE58C1C}">
      <dgm:prSet/>
      <dgm:spPr/>
      <dgm:t>
        <a:bodyPr/>
        <a:lstStyle/>
        <a:p>
          <a:endParaRPr lang="en-US">
            <a:solidFill>
              <a:schemeClr val="tx1"/>
            </a:solidFill>
            <a:latin typeface="+mj-lt"/>
          </a:endParaRPr>
        </a:p>
      </dgm:t>
    </dgm:pt>
    <dgm:pt modelId="{7A152BBF-3C1C-4645-A5E2-FB12720F0B37}" type="sibTrans" cxnId="{60BF8865-6592-44F2-B8B0-C23ACFE58C1C}">
      <dgm:prSet/>
      <dgm:spPr/>
      <dgm:t>
        <a:bodyPr/>
        <a:lstStyle/>
        <a:p>
          <a:endParaRPr lang="en-US">
            <a:solidFill>
              <a:schemeClr val="tx1"/>
            </a:solidFill>
            <a:latin typeface="+mj-lt"/>
          </a:endParaRPr>
        </a:p>
      </dgm:t>
    </dgm:pt>
    <dgm:pt modelId="{9781FDF0-2D8D-4D11-8A31-26AD3EF0EF24}">
      <dgm:prSet/>
      <dgm:spPr/>
      <dgm:t>
        <a:bodyPr/>
        <a:lstStyle/>
        <a:p>
          <a:r>
            <a:rPr lang="en-US" dirty="0">
              <a:solidFill>
                <a:schemeClr val="tx1"/>
              </a:solidFill>
              <a:latin typeface="+mj-lt"/>
            </a:rPr>
            <a:t>Around half of interviewees arrived at tech career via a non-traditional route, by either re-training or using existing skills.</a:t>
          </a:r>
        </a:p>
      </dgm:t>
      <dgm:extLst>
        <a:ext uri="{E40237B7-FDA0-4F09-8148-C483321AD2D9}">
          <dgm14:cNvPr xmlns:dgm14="http://schemas.microsoft.com/office/drawing/2010/diagram" id="0" name="" descr="Around half of interviewees arrived at tech career via a non-traditional route, by either re-training or using existing skills."/>
        </a:ext>
      </dgm:extLst>
    </dgm:pt>
    <dgm:pt modelId="{4B1456FD-A9DF-41A4-8D1B-D0B2638500C1}" type="parTrans" cxnId="{57A80B80-A4E0-49F5-A53C-361F1A536A81}">
      <dgm:prSet/>
      <dgm:spPr/>
      <dgm:t>
        <a:bodyPr/>
        <a:lstStyle/>
        <a:p>
          <a:endParaRPr lang="en-US">
            <a:solidFill>
              <a:schemeClr val="tx1"/>
            </a:solidFill>
            <a:latin typeface="+mj-lt"/>
          </a:endParaRPr>
        </a:p>
      </dgm:t>
    </dgm:pt>
    <dgm:pt modelId="{DC0986FA-B81C-4595-94C0-CF609A410A89}" type="sibTrans" cxnId="{57A80B80-A4E0-49F5-A53C-361F1A536A81}">
      <dgm:prSet/>
      <dgm:spPr/>
      <dgm:t>
        <a:bodyPr/>
        <a:lstStyle/>
        <a:p>
          <a:endParaRPr lang="en-US">
            <a:solidFill>
              <a:schemeClr val="tx1"/>
            </a:solidFill>
            <a:latin typeface="+mj-lt"/>
          </a:endParaRPr>
        </a:p>
      </dgm:t>
    </dgm:pt>
    <dgm:pt modelId="{2620BDC1-410A-4D9F-987A-36093F40027F}">
      <dgm:prSet/>
      <dgm:spPr/>
      <dgm:t>
        <a:bodyPr/>
        <a:lstStyle/>
        <a:p>
          <a:r>
            <a:rPr lang="en-US" dirty="0">
              <a:solidFill>
                <a:schemeClr val="tx1"/>
              </a:solidFill>
              <a:latin typeface="+mj-lt"/>
            </a:rPr>
            <a:t>“some of the best tech workers come from non-traditional backgrounds”</a:t>
          </a:r>
        </a:p>
      </dgm:t>
    </dgm:pt>
    <dgm:pt modelId="{9E134332-886D-450F-9A2D-D0C8B6ECCE73}" type="parTrans" cxnId="{FAE2C030-4813-48F3-9B30-F6C16F01837D}">
      <dgm:prSet/>
      <dgm:spPr/>
      <dgm:t>
        <a:bodyPr/>
        <a:lstStyle/>
        <a:p>
          <a:endParaRPr lang="en-US">
            <a:solidFill>
              <a:schemeClr val="tx1"/>
            </a:solidFill>
            <a:latin typeface="+mj-lt"/>
          </a:endParaRPr>
        </a:p>
      </dgm:t>
    </dgm:pt>
    <dgm:pt modelId="{B06DF607-31C5-41E8-AF8B-59A54AE40C20}" type="sibTrans" cxnId="{FAE2C030-4813-48F3-9B30-F6C16F01837D}">
      <dgm:prSet/>
      <dgm:spPr/>
      <dgm:t>
        <a:bodyPr/>
        <a:lstStyle/>
        <a:p>
          <a:endParaRPr lang="en-US">
            <a:solidFill>
              <a:schemeClr val="tx1"/>
            </a:solidFill>
            <a:latin typeface="+mj-lt"/>
          </a:endParaRPr>
        </a:p>
      </dgm:t>
    </dgm:pt>
    <dgm:pt modelId="{AD01D004-C5A6-4ABC-AB5B-3A881EB3B3AA}" type="pres">
      <dgm:prSet presAssocID="{71CB8700-755A-4E0C-BB7C-96AEF771CDA9}" presName="Name0" presStyleCnt="0">
        <dgm:presLayoutVars>
          <dgm:chMax val="7"/>
          <dgm:chPref val="7"/>
          <dgm:dir/>
        </dgm:presLayoutVars>
      </dgm:prSet>
      <dgm:spPr/>
    </dgm:pt>
    <dgm:pt modelId="{4D81A72F-104B-4896-9005-3C6208C83FE8}" type="pres">
      <dgm:prSet presAssocID="{71CB8700-755A-4E0C-BB7C-96AEF771CDA9}" presName="Name1" presStyleCnt="0"/>
      <dgm:spPr/>
    </dgm:pt>
    <dgm:pt modelId="{B4D44F3A-EDEC-4EFB-B0A1-AD2AE6DC2BCB}" type="pres">
      <dgm:prSet presAssocID="{71CB8700-755A-4E0C-BB7C-96AEF771CDA9}" presName="cycle" presStyleCnt="0"/>
      <dgm:spPr/>
    </dgm:pt>
    <dgm:pt modelId="{12BEB3C2-BC65-4A60-A9B9-1E38665179CF}" type="pres">
      <dgm:prSet presAssocID="{71CB8700-755A-4E0C-BB7C-96AEF771CDA9}" presName="srcNode" presStyleLbl="node1" presStyleIdx="0" presStyleCnt="4"/>
      <dgm:spPr/>
    </dgm:pt>
    <dgm:pt modelId="{42CCEB41-32F7-4110-85C4-E0755CB0E13A}" type="pres">
      <dgm:prSet presAssocID="{71CB8700-755A-4E0C-BB7C-96AEF771CDA9}" presName="conn" presStyleLbl="parChTrans1D2" presStyleIdx="0" presStyleCnt="1"/>
      <dgm:spPr/>
    </dgm:pt>
    <dgm:pt modelId="{C6388E72-3F7F-4664-9120-E806BFFCAD06}" type="pres">
      <dgm:prSet presAssocID="{71CB8700-755A-4E0C-BB7C-96AEF771CDA9}" presName="extraNode" presStyleLbl="node1" presStyleIdx="0" presStyleCnt="4"/>
      <dgm:spPr/>
    </dgm:pt>
    <dgm:pt modelId="{42A7C650-F6DD-408B-876E-F1ECC889AAC4}" type="pres">
      <dgm:prSet presAssocID="{71CB8700-755A-4E0C-BB7C-96AEF771CDA9}" presName="dstNode" presStyleLbl="node1" presStyleIdx="0" presStyleCnt="4"/>
      <dgm:spPr/>
    </dgm:pt>
    <dgm:pt modelId="{046DFD32-03E4-4E05-BE56-CD24A895F12E}" type="pres">
      <dgm:prSet presAssocID="{B2B0CC3B-F104-49FA-AB2F-FC0DF7F229E6}" presName="text_1" presStyleLbl="node1" presStyleIdx="0" presStyleCnt="4">
        <dgm:presLayoutVars>
          <dgm:bulletEnabled val="1"/>
        </dgm:presLayoutVars>
      </dgm:prSet>
      <dgm:spPr/>
    </dgm:pt>
    <dgm:pt modelId="{3FA57FC0-CBBB-4D0B-8B4E-E085AD7DE6D9}" type="pres">
      <dgm:prSet presAssocID="{B2B0CC3B-F104-49FA-AB2F-FC0DF7F229E6}" presName="accent_1" presStyleCnt="0"/>
      <dgm:spPr/>
    </dgm:pt>
    <dgm:pt modelId="{623B4A89-2A36-40FB-845A-C86D66D9591F}" type="pres">
      <dgm:prSet presAssocID="{B2B0CC3B-F104-49FA-AB2F-FC0DF7F229E6}" presName="accentRepeatNode" presStyleLbl="solidFgAcc1" presStyleIdx="0" presStyleCnt="4"/>
      <dgm:spPr/>
    </dgm:pt>
    <dgm:pt modelId="{768A28BE-63FB-4F8A-BDA2-73A3597F184F}" type="pres">
      <dgm:prSet presAssocID="{EDD1A5E5-0BAB-4D1A-91F4-98DEFC2967FC}" presName="text_2" presStyleLbl="node1" presStyleIdx="1" presStyleCnt="4">
        <dgm:presLayoutVars>
          <dgm:bulletEnabled val="1"/>
        </dgm:presLayoutVars>
      </dgm:prSet>
      <dgm:spPr/>
    </dgm:pt>
    <dgm:pt modelId="{E12AF1D8-CECF-4555-BB2A-1FCA08465CF3}" type="pres">
      <dgm:prSet presAssocID="{EDD1A5E5-0BAB-4D1A-91F4-98DEFC2967FC}" presName="accent_2" presStyleCnt="0"/>
      <dgm:spPr/>
    </dgm:pt>
    <dgm:pt modelId="{A0CD961B-67DC-4062-959F-EE959B8C31C0}" type="pres">
      <dgm:prSet presAssocID="{EDD1A5E5-0BAB-4D1A-91F4-98DEFC2967FC}" presName="accentRepeatNode" presStyleLbl="solidFgAcc1" presStyleIdx="1" presStyleCnt="4"/>
      <dgm:spPr/>
    </dgm:pt>
    <dgm:pt modelId="{D20F8FE7-1DBF-4B77-A2A4-600EFAC1A7B9}" type="pres">
      <dgm:prSet presAssocID="{9781FDF0-2D8D-4D11-8A31-26AD3EF0EF24}" presName="text_3" presStyleLbl="node1" presStyleIdx="2" presStyleCnt="4">
        <dgm:presLayoutVars>
          <dgm:bulletEnabled val="1"/>
        </dgm:presLayoutVars>
      </dgm:prSet>
      <dgm:spPr/>
    </dgm:pt>
    <dgm:pt modelId="{C1FC2A1B-8D90-4AF3-81CD-F0991839D43A}" type="pres">
      <dgm:prSet presAssocID="{9781FDF0-2D8D-4D11-8A31-26AD3EF0EF24}" presName="accent_3" presStyleCnt="0"/>
      <dgm:spPr/>
    </dgm:pt>
    <dgm:pt modelId="{38661F4C-1842-4403-8C6B-662EA598FA95}" type="pres">
      <dgm:prSet presAssocID="{9781FDF0-2D8D-4D11-8A31-26AD3EF0EF24}" presName="accentRepeatNode" presStyleLbl="solidFgAcc1" presStyleIdx="2" presStyleCnt="4"/>
      <dgm:spPr/>
    </dgm:pt>
    <dgm:pt modelId="{812616AD-9B6F-4A27-BC32-8FC9D6663292}" type="pres">
      <dgm:prSet presAssocID="{2620BDC1-410A-4D9F-987A-36093F40027F}" presName="text_4" presStyleLbl="node1" presStyleIdx="3" presStyleCnt="4">
        <dgm:presLayoutVars>
          <dgm:bulletEnabled val="1"/>
        </dgm:presLayoutVars>
      </dgm:prSet>
      <dgm:spPr/>
    </dgm:pt>
    <dgm:pt modelId="{3565FF79-6854-4CAC-AE7D-0161838AE2F6}" type="pres">
      <dgm:prSet presAssocID="{2620BDC1-410A-4D9F-987A-36093F40027F}" presName="accent_4" presStyleCnt="0"/>
      <dgm:spPr/>
    </dgm:pt>
    <dgm:pt modelId="{088A9160-B635-442B-AFBE-AD541431D5E0}" type="pres">
      <dgm:prSet presAssocID="{2620BDC1-410A-4D9F-987A-36093F40027F}" presName="accentRepeatNode" presStyleLbl="solidFgAcc1" presStyleIdx="3" presStyleCnt="4"/>
      <dgm:spPr/>
    </dgm:pt>
  </dgm:ptLst>
  <dgm:cxnLst>
    <dgm:cxn modelId="{383C5612-362A-4D44-B82F-5EEE73F03B31}" type="presOf" srcId="{B2B0CC3B-F104-49FA-AB2F-FC0DF7F229E6}" destId="{046DFD32-03E4-4E05-BE56-CD24A895F12E}" srcOrd="0" destOrd="0" presId="urn:microsoft.com/office/officeart/2008/layout/VerticalCurvedList"/>
    <dgm:cxn modelId="{B89D6E17-1CA3-4975-8CE2-5D5167523568}" type="presOf" srcId="{6177F818-2DBD-4ABA-A78E-E90230431186}" destId="{42CCEB41-32F7-4110-85C4-E0755CB0E13A}" srcOrd="0" destOrd="0" presId="urn:microsoft.com/office/officeart/2008/layout/VerticalCurvedList"/>
    <dgm:cxn modelId="{FAE2C030-4813-48F3-9B30-F6C16F01837D}" srcId="{71CB8700-755A-4E0C-BB7C-96AEF771CDA9}" destId="{2620BDC1-410A-4D9F-987A-36093F40027F}" srcOrd="3" destOrd="0" parTransId="{9E134332-886D-450F-9A2D-D0C8B6ECCE73}" sibTransId="{B06DF607-31C5-41E8-AF8B-59A54AE40C20}"/>
    <dgm:cxn modelId="{60BF8865-6592-44F2-B8B0-C23ACFE58C1C}" srcId="{71CB8700-755A-4E0C-BB7C-96AEF771CDA9}" destId="{EDD1A5E5-0BAB-4D1A-91F4-98DEFC2967FC}" srcOrd="1" destOrd="0" parTransId="{5EDB95A1-D0B4-471E-986B-5365DEC686F9}" sibTransId="{7A152BBF-3C1C-4645-A5E2-FB12720F0B37}"/>
    <dgm:cxn modelId="{F40C7574-F82C-4FA0-A8E5-88D4657079F6}" type="presOf" srcId="{9781FDF0-2D8D-4D11-8A31-26AD3EF0EF24}" destId="{D20F8FE7-1DBF-4B77-A2A4-600EFAC1A7B9}" srcOrd="0" destOrd="0" presId="urn:microsoft.com/office/officeart/2008/layout/VerticalCurvedList"/>
    <dgm:cxn modelId="{57A80B80-A4E0-49F5-A53C-361F1A536A81}" srcId="{71CB8700-755A-4E0C-BB7C-96AEF771CDA9}" destId="{9781FDF0-2D8D-4D11-8A31-26AD3EF0EF24}" srcOrd="2" destOrd="0" parTransId="{4B1456FD-A9DF-41A4-8D1B-D0B2638500C1}" sibTransId="{DC0986FA-B81C-4595-94C0-CF609A410A89}"/>
    <dgm:cxn modelId="{152CE181-8370-448C-BDDD-5E9FF93D560B}" srcId="{71CB8700-755A-4E0C-BB7C-96AEF771CDA9}" destId="{B2B0CC3B-F104-49FA-AB2F-FC0DF7F229E6}" srcOrd="0" destOrd="0" parTransId="{0ED7E47A-D4F1-4E2B-8D01-1BBAE58B7441}" sibTransId="{6177F818-2DBD-4ABA-A78E-E90230431186}"/>
    <dgm:cxn modelId="{DD877F8C-34B0-435E-BBB0-70371C0FC20E}" type="presOf" srcId="{EDD1A5E5-0BAB-4D1A-91F4-98DEFC2967FC}" destId="{768A28BE-63FB-4F8A-BDA2-73A3597F184F}" srcOrd="0" destOrd="0" presId="urn:microsoft.com/office/officeart/2008/layout/VerticalCurvedList"/>
    <dgm:cxn modelId="{5DEA49B4-7A81-45B0-ABEA-564342A1BE45}" type="presOf" srcId="{2620BDC1-410A-4D9F-987A-36093F40027F}" destId="{812616AD-9B6F-4A27-BC32-8FC9D6663292}" srcOrd="0" destOrd="0" presId="urn:microsoft.com/office/officeart/2008/layout/VerticalCurvedList"/>
    <dgm:cxn modelId="{3DAFA0BA-A196-465E-869B-C1A8FCF91EEF}" type="presOf" srcId="{71CB8700-755A-4E0C-BB7C-96AEF771CDA9}" destId="{AD01D004-C5A6-4ABC-AB5B-3A881EB3B3AA}" srcOrd="0" destOrd="0" presId="urn:microsoft.com/office/officeart/2008/layout/VerticalCurvedList"/>
    <dgm:cxn modelId="{17725267-CD91-45C5-99F9-32658DDB6F81}" type="presParOf" srcId="{AD01D004-C5A6-4ABC-AB5B-3A881EB3B3AA}" destId="{4D81A72F-104B-4896-9005-3C6208C83FE8}" srcOrd="0" destOrd="0" presId="urn:microsoft.com/office/officeart/2008/layout/VerticalCurvedList"/>
    <dgm:cxn modelId="{92D7AD86-DD38-46E0-95F7-266FCDBCC948}" type="presParOf" srcId="{4D81A72F-104B-4896-9005-3C6208C83FE8}" destId="{B4D44F3A-EDEC-4EFB-B0A1-AD2AE6DC2BCB}" srcOrd="0" destOrd="0" presId="urn:microsoft.com/office/officeart/2008/layout/VerticalCurvedList"/>
    <dgm:cxn modelId="{03E998E8-4FDE-40C2-AA78-815609ADFBC9}" type="presParOf" srcId="{B4D44F3A-EDEC-4EFB-B0A1-AD2AE6DC2BCB}" destId="{12BEB3C2-BC65-4A60-A9B9-1E38665179CF}" srcOrd="0" destOrd="0" presId="urn:microsoft.com/office/officeart/2008/layout/VerticalCurvedList"/>
    <dgm:cxn modelId="{FBC160FA-364C-434F-A76B-6FEBD9DDE9C8}" type="presParOf" srcId="{B4D44F3A-EDEC-4EFB-B0A1-AD2AE6DC2BCB}" destId="{42CCEB41-32F7-4110-85C4-E0755CB0E13A}" srcOrd="1" destOrd="0" presId="urn:microsoft.com/office/officeart/2008/layout/VerticalCurvedList"/>
    <dgm:cxn modelId="{4BAD2F33-56DD-4654-B17A-927C2566A93F}" type="presParOf" srcId="{B4D44F3A-EDEC-4EFB-B0A1-AD2AE6DC2BCB}" destId="{C6388E72-3F7F-4664-9120-E806BFFCAD06}" srcOrd="2" destOrd="0" presId="urn:microsoft.com/office/officeart/2008/layout/VerticalCurvedList"/>
    <dgm:cxn modelId="{8687134B-1D57-4AEC-AABF-B5900CACBBF6}" type="presParOf" srcId="{B4D44F3A-EDEC-4EFB-B0A1-AD2AE6DC2BCB}" destId="{42A7C650-F6DD-408B-876E-F1ECC889AAC4}" srcOrd="3" destOrd="0" presId="urn:microsoft.com/office/officeart/2008/layout/VerticalCurvedList"/>
    <dgm:cxn modelId="{FDA591E2-E559-4203-A57B-D090FF8E7C85}" type="presParOf" srcId="{4D81A72F-104B-4896-9005-3C6208C83FE8}" destId="{046DFD32-03E4-4E05-BE56-CD24A895F12E}" srcOrd="1" destOrd="0" presId="urn:microsoft.com/office/officeart/2008/layout/VerticalCurvedList"/>
    <dgm:cxn modelId="{1A02B35D-2476-4152-89F8-14F090D1274C}" type="presParOf" srcId="{4D81A72F-104B-4896-9005-3C6208C83FE8}" destId="{3FA57FC0-CBBB-4D0B-8B4E-E085AD7DE6D9}" srcOrd="2" destOrd="0" presId="urn:microsoft.com/office/officeart/2008/layout/VerticalCurvedList"/>
    <dgm:cxn modelId="{15CC265D-1908-43BD-91F6-38520388AFF3}" type="presParOf" srcId="{3FA57FC0-CBBB-4D0B-8B4E-E085AD7DE6D9}" destId="{623B4A89-2A36-40FB-845A-C86D66D9591F}" srcOrd="0" destOrd="0" presId="urn:microsoft.com/office/officeart/2008/layout/VerticalCurvedList"/>
    <dgm:cxn modelId="{3C5EF81E-334F-471B-BE97-1C37CAADB3A2}" type="presParOf" srcId="{4D81A72F-104B-4896-9005-3C6208C83FE8}" destId="{768A28BE-63FB-4F8A-BDA2-73A3597F184F}" srcOrd="3" destOrd="0" presId="urn:microsoft.com/office/officeart/2008/layout/VerticalCurvedList"/>
    <dgm:cxn modelId="{946AF160-8672-47E6-B11C-1D2300434439}" type="presParOf" srcId="{4D81A72F-104B-4896-9005-3C6208C83FE8}" destId="{E12AF1D8-CECF-4555-BB2A-1FCA08465CF3}" srcOrd="4" destOrd="0" presId="urn:microsoft.com/office/officeart/2008/layout/VerticalCurvedList"/>
    <dgm:cxn modelId="{0C278FDD-2819-486A-B060-5364CEC9A00A}" type="presParOf" srcId="{E12AF1D8-CECF-4555-BB2A-1FCA08465CF3}" destId="{A0CD961B-67DC-4062-959F-EE959B8C31C0}" srcOrd="0" destOrd="0" presId="urn:microsoft.com/office/officeart/2008/layout/VerticalCurvedList"/>
    <dgm:cxn modelId="{2989D72C-C3C4-4E5C-8EA2-6D591FECAD5B}" type="presParOf" srcId="{4D81A72F-104B-4896-9005-3C6208C83FE8}" destId="{D20F8FE7-1DBF-4B77-A2A4-600EFAC1A7B9}" srcOrd="5" destOrd="0" presId="urn:microsoft.com/office/officeart/2008/layout/VerticalCurvedList"/>
    <dgm:cxn modelId="{5E31C2AC-6BCA-47BE-8D1A-F041B731CFF9}" type="presParOf" srcId="{4D81A72F-104B-4896-9005-3C6208C83FE8}" destId="{C1FC2A1B-8D90-4AF3-81CD-F0991839D43A}" srcOrd="6" destOrd="0" presId="urn:microsoft.com/office/officeart/2008/layout/VerticalCurvedList"/>
    <dgm:cxn modelId="{A8923792-9900-4288-91D3-31E9FA126C64}" type="presParOf" srcId="{C1FC2A1B-8D90-4AF3-81CD-F0991839D43A}" destId="{38661F4C-1842-4403-8C6B-662EA598FA95}" srcOrd="0" destOrd="0" presId="urn:microsoft.com/office/officeart/2008/layout/VerticalCurvedList"/>
    <dgm:cxn modelId="{DB90AA22-C77B-4969-A605-46CD50DA8ED1}" type="presParOf" srcId="{4D81A72F-104B-4896-9005-3C6208C83FE8}" destId="{812616AD-9B6F-4A27-BC32-8FC9D6663292}" srcOrd="7" destOrd="0" presId="urn:microsoft.com/office/officeart/2008/layout/VerticalCurvedList"/>
    <dgm:cxn modelId="{79FF18B5-E855-4C37-A359-E9C5C73F40CE}" type="presParOf" srcId="{4D81A72F-104B-4896-9005-3C6208C83FE8}" destId="{3565FF79-6854-4CAC-AE7D-0161838AE2F6}" srcOrd="8" destOrd="0" presId="urn:microsoft.com/office/officeart/2008/layout/VerticalCurvedList"/>
    <dgm:cxn modelId="{1A4FC989-10CF-409F-B20E-E86EDE8FD7A0}" type="presParOf" srcId="{3565FF79-6854-4CAC-AE7D-0161838AE2F6}" destId="{088A9160-B635-442B-AFBE-AD541431D5E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0D240-43A1-45A8-91D3-8F3C57DBF2E4}">
      <dsp:nvSpPr>
        <dsp:cNvPr id="0" name=""/>
        <dsp:cNvSpPr/>
      </dsp:nvSpPr>
      <dsp:spPr>
        <a:xfrm>
          <a:off x="0" y="240568"/>
          <a:ext cx="3548775" cy="21292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Strategic engagement &amp; bilateral cooperation </a:t>
          </a:r>
        </a:p>
      </dsp:txBody>
      <dsp:txXfrm>
        <a:off x="0" y="240568"/>
        <a:ext cx="3548775" cy="2129265"/>
      </dsp:txXfrm>
    </dsp:sp>
    <dsp:sp modelId="{A0FD452C-E518-4723-A31D-8B4AA08DEDA1}">
      <dsp:nvSpPr>
        <dsp:cNvPr id="0" name=""/>
        <dsp:cNvSpPr/>
      </dsp:nvSpPr>
      <dsp:spPr>
        <a:xfrm>
          <a:off x="3903652" y="240568"/>
          <a:ext cx="3548775" cy="21292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Create long term collaborations &amp; shared priorities &amp; expertise</a:t>
          </a:r>
        </a:p>
      </dsp:txBody>
      <dsp:txXfrm>
        <a:off x="3903652" y="240568"/>
        <a:ext cx="3548775" cy="2129265"/>
      </dsp:txXfrm>
    </dsp:sp>
    <dsp:sp modelId="{0904BF1E-AEFE-44A9-8C89-D8469940FA0F}">
      <dsp:nvSpPr>
        <dsp:cNvPr id="0" name=""/>
        <dsp:cNvSpPr/>
      </dsp:nvSpPr>
      <dsp:spPr>
        <a:xfrm>
          <a:off x="7807305" y="240568"/>
          <a:ext cx="3548775" cy="21292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Establish the UK and Malaysia as centres of higher education excellence</a:t>
          </a:r>
        </a:p>
      </dsp:txBody>
      <dsp:txXfrm>
        <a:off x="7807305" y="240568"/>
        <a:ext cx="3548775" cy="2129265"/>
      </dsp:txXfrm>
    </dsp:sp>
    <dsp:sp modelId="{1CA686B9-B0A6-40B4-A834-B0F31301BC70}">
      <dsp:nvSpPr>
        <dsp:cNvPr id="0" name=""/>
        <dsp:cNvSpPr/>
      </dsp:nvSpPr>
      <dsp:spPr>
        <a:xfrm>
          <a:off x="1951826" y="2724710"/>
          <a:ext cx="3548775" cy="21292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Create an environment to attract top academic talent</a:t>
          </a:r>
        </a:p>
      </dsp:txBody>
      <dsp:txXfrm>
        <a:off x="1951826" y="2724710"/>
        <a:ext cx="3548775" cy="2129265"/>
      </dsp:txXfrm>
    </dsp:sp>
    <dsp:sp modelId="{6FD6F064-2082-4B38-9686-48C21D287583}">
      <dsp:nvSpPr>
        <dsp:cNvPr id="0" name=""/>
        <dsp:cNvSpPr/>
      </dsp:nvSpPr>
      <dsp:spPr>
        <a:xfrm>
          <a:off x="5855479" y="2724710"/>
          <a:ext cx="3548775" cy="21292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Create a tangible impact to the HE sector in the UK and Malaysia</a:t>
          </a:r>
        </a:p>
      </dsp:txBody>
      <dsp:txXfrm>
        <a:off x="5855479" y="2724710"/>
        <a:ext cx="3548775" cy="21292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6E20B-7FA9-4C19-9776-E23F74D35406}">
      <dsp:nvSpPr>
        <dsp:cNvPr id="0" name=""/>
        <dsp:cNvSpPr/>
      </dsp:nvSpPr>
      <dsp:spPr>
        <a:xfrm>
          <a:off x="809" y="0"/>
          <a:ext cx="813985" cy="8139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21AB2-ED41-4759-93FE-C156BB223833}">
      <dsp:nvSpPr>
        <dsp:cNvPr id="0" name=""/>
        <dsp:cNvSpPr/>
      </dsp:nvSpPr>
      <dsp:spPr>
        <a:xfrm>
          <a:off x="82207" y="81398"/>
          <a:ext cx="651188" cy="651188"/>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E33ED-AD1F-40AE-BBCC-94E0FC98D9AF}">
      <dsp:nvSpPr>
        <dsp:cNvPr id="0" name=""/>
        <dsp:cNvSpPr/>
      </dsp:nvSpPr>
      <dsp:spPr>
        <a:xfrm>
          <a:off x="984375" y="797371"/>
          <a:ext cx="2408040" cy="342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600" kern="1200" dirty="0"/>
            <a:t>Collection and repository</a:t>
          </a:r>
        </a:p>
        <a:p>
          <a:pPr marL="0" lvl="0" indent="0" algn="l" defTabSz="711200">
            <a:lnSpc>
              <a:spcPct val="90000"/>
            </a:lnSpc>
            <a:spcBef>
              <a:spcPct val="0"/>
            </a:spcBef>
            <a:spcAft>
              <a:spcPct val="35000"/>
            </a:spcAft>
            <a:buNone/>
          </a:pPr>
          <a:r>
            <a:rPr lang="en-GB" sz="1600" kern="1200" dirty="0"/>
            <a:t>Data processing and cleaning</a:t>
          </a:r>
        </a:p>
        <a:p>
          <a:pPr marL="0" lvl="0" indent="0" algn="l" defTabSz="711200">
            <a:lnSpc>
              <a:spcPct val="90000"/>
            </a:lnSpc>
            <a:spcBef>
              <a:spcPct val="0"/>
            </a:spcBef>
            <a:spcAft>
              <a:spcPct val="35000"/>
            </a:spcAft>
            <a:buNone/>
          </a:pPr>
          <a:r>
            <a:rPr lang="en-GB" sz="1600" kern="1200" dirty="0"/>
            <a:t>Statistics &amp; exploratory data analysis</a:t>
          </a:r>
        </a:p>
        <a:p>
          <a:pPr marL="0" lvl="0" indent="0" algn="l" defTabSz="711200">
            <a:lnSpc>
              <a:spcPct val="90000"/>
            </a:lnSpc>
            <a:spcBef>
              <a:spcPct val="0"/>
            </a:spcBef>
            <a:spcAft>
              <a:spcPct val="35000"/>
            </a:spcAft>
            <a:buNone/>
          </a:pPr>
          <a:r>
            <a:rPr lang="en-GB" sz="1600" kern="1200" dirty="0"/>
            <a:t>Data visualisation and interpretation</a:t>
          </a:r>
        </a:p>
        <a:p>
          <a:pPr marL="0" lvl="0" indent="0" algn="l" defTabSz="711200">
            <a:lnSpc>
              <a:spcPct val="90000"/>
            </a:lnSpc>
            <a:spcBef>
              <a:spcPct val="0"/>
            </a:spcBef>
            <a:spcAft>
              <a:spcPct val="35000"/>
            </a:spcAft>
            <a:buNone/>
          </a:pPr>
          <a:r>
            <a:rPr lang="en-GB" sz="1600" kern="1200" dirty="0"/>
            <a:t>Big data and data mining</a:t>
          </a:r>
        </a:p>
        <a:p>
          <a:pPr marL="0" lvl="0" indent="0" algn="l" defTabSz="711200">
            <a:lnSpc>
              <a:spcPct val="90000"/>
            </a:lnSpc>
            <a:spcBef>
              <a:spcPct val="0"/>
            </a:spcBef>
            <a:spcAft>
              <a:spcPct val="35000"/>
            </a:spcAft>
            <a:buNone/>
          </a:pPr>
          <a:r>
            <a:rPr lang="en-GB" sz="1600" kern="1200" dirty="0"/>
            <a:t>Use of data analytics tools such as R, Python, </a:t>
          </a:r>
          <a:r>
            <a:rPr lang="en-GB" sz="1600" kern="1200" dirty="0" err="1"/>
            <a:t>Matlab</a:t>
          </a:r>
          <a:r>
            <a:rPr lang="en-GB" sz="1600" kern="1200" dirty="0"/>
            <a:t> and SQL</a:t>
          </a:r>
          <a:endParaRPr lang="en-US" sz="1600" kern="1200" dirty="0"/>
        </a:p>
      </dsp:txBody>
      <dsp:txXfrm>
        <a:off x="984375" y="797371"/>
        <a:ext cx="2408040" cy="3425523"/>
      </dsp:txXfrm>
    </dsp:sp>
    <dsp:sp modelId="{8787605A-2763-4A29-8E09-38E03373E9F3}">
      <dsp:nvSpPr>
        <dsp:cNvPr id="0" name=""/>
        <dsp:cNvSpPr/>
      </dsp:nvSpPr>
      <dsp:spPr>
        <a:xfrm>
          <a:off x="984375" y="0"/>
          <a:ext cx="2408040" cy="81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GB" sz="1900" kern="1200" dirty="0"/>
            <a:t>Data analytics</a:t>
          </a:r>
          <a:endParaRPr lang="en-US" sz="1900" kern="1200" dirty="0"/>
        </a:p>
      </dsp:txBody>
      <dsp:txXfrm>
        <a:off x="984375" y="0"/>
        <a:ext cx="2408040" cy="813985"/>
      </dsp:txXfrm>
    </dsp:sp>
    <dsp:sp modelId="{E9C64498-FBEA-4163-98A1-3FD20A30EBC3}">
      <dsp:nvSpPr>
        <dsp:cNvPr id="0" name=""/>
        <dsp:cNvSpPr/>
      </dsp:nvSpPr>
      <dsp:spPr>
        <a:xfrm>
          <a:off x="3561996" y="0"/>
          <a:ext cx="813985" cy="8139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F415F-C04B-4696-95A1-151F26813754}">
      <dsp:nvSpPr>
        <dsp:cNvPr id="0" name=""/>
        <dsp:cNvSpPr/>
      </dsp:nvSpPr>
      <dsp:spPr>
        <a:xfrm>
          <a:off x="3643395" y="81398"/>
          <a:ext cx="651188" cy="651188"/>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6F2F6-C45D-47FB-8DF4-018A41784B19}">
      <dsp:nvSpPr>
        <dsp:cNvPr id="0" name=""/>
        <dsp:cNvSpPr/>
      </dsp:nvSpPr>
      <dsp:spPr>
        <a:xfrm>
          <a:off x="4545562" y="813985"/>
          <a:ext cx="2408040" cy="342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t>Feature engineering </a:t>
          </a:r>
        </a:p>
        <a:p>
          <a:pPr marL="0" lvl="0" indent="0" algn="l" defTabSz="711200">
            <a:lnSpc>
              <a:spcPct val="90000"/>
            </a:lnSpc>
            <a:spcBef>
              <a:spcPct val="0"/>
            </a:spcBef>
            <a:spcAft>
              <a:spcPct val="35000"/>
            </a:spcAft>
            <a:buNone/>
          </a:pPr>
          <a:r>
            <a:rPr lang="en-GB" sz="1600" kern="1200" dirty="0"/>
            <a:t>Supervised and unsupervised learning</a:t>
          </a:r>
        </a:p>
        <a:p>
          <a:pPr marL="0" lvl="0" indent="0" algn="l" defTabSz="711200">
            <a:lnSpc>
              <a:spcPct val="90000"/>
            </a:lnSpc>
            <a:spcBef>
              <a:spcPct val="0"/>
            </a:spcBef>
            <a:spcAft>
              <a:spcPct val="35000"/>
            </a:spcAft>
            <a:buNone/>
          </a:pPr>
          <a:r>
            <a:rPr lang="en-GB" sz="1600" kern="1200" dirty="0"/>
            <a:t>Classification models</a:t>
          </a:r>
        </a:p>
        <a:p>
          <a:pPr marL="0" lvl="0" indent="0" algn="l" defTabSz="711200">
            <a:lnSpc>
              <a:spcPct val="90000"/>
            </a:lnSpc>
            <a:spcBef>
              <a:spcPct val="0"/>
            </a:spcBef>
            <a:spcAft>
              <a:spcPct val="35000"/>
            </a:spcAft>
            <a:buNone/>
          </a:pPr>
          <a:r>
            <a:rPr lang="en-GB" sz="1600" kern="1200" dirty="0"/>
            <a:t>Regression models</a:t>
          </a:r>
        </a:p>
        <a:p>
          <a:pPr marL="0" lvl="0" indent="0" algn="l" defTabSz="711200">
            <a:lnSpc>
              <a:spcPct val="90000"/>
            </a:lnSpc>
            <a:spcBef>
              <a:spcPct val="0"/>
            </a:spcBef>
            <a:spcAft>
              <a:spcPct val="35000"/>
            </a:spcAft>
            <a:buNone/>
          </a:pPr>
          <a:r>
            <a:rPr lang="en-GB" sz="1600" kern="1200" dirty="0"/>
            <a:t>AI and neural networks</a:t>
          </a:r>
        </a:p>
        <a:p>
          <a:pPr marL="0" lvl="0" indent="0" algn="l" defTabSz="711200">
            <a:lnSpc>
              <a:spcPct val="90000"/>
            </a:lnSpc>
            <a:spcBef>
              <a:spcPct val="0"/>
            </a:spcBef>
            <a:spcAft>
              <a:spcPct val="35000"/>
            </a:spcAft>
            <a:buNone/>
          </a:pPr>
          <a:r>
            <a:rPr lang="en-GB" sz="1600" kern="1200" dirty="0"/>
            <a:t>Evaluation methods</a:t>
          </a:r>
          <a:endParaRPr lang="en-US" sz="1600" kern="1200" dirty="0"/>
        </a:p>
      </dsp:txBody>
      <dsp:txXfrm>
        <a:off x="4545562" y="813985"/>
        <a:ext cx="2408040" cy="3425523"/>
      </dsp:txXfrm>
    </dsp:sp>
    <dsp:sp modelId="{4C63F025-8D8A-4184-94EB-E74707241931}">
      <dsp:nvSpPr>
        <dsp:cNvPr id="0" name=""/>
        <dsp:cNvSpPr/>
      </dsp:nvSpPr>
      <dsp:spPr>
        <a:xfrm>
          <a:off x="4545562" y="0"/>
          <a:ext cx="2408040" cy="81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GB" sz="1900" kern="1200" dirty="0"/>
            <a:t>Machine learning</a:t>
          </a:r>
          <a:endParaRPr lang="en-US" sz="1900" kern="1200" dirty="0"/>
        </a:p>
      </dsp:txBody>
      <dsp:txXfrm>
        <a:off x="4545562" y="0"/>
        <a:ext cx="2408040" cy="813985"/>
      </dsp:txXfrm>
    </dsp:sp>
    <dsp:sp modelId="{C73EA5A6-7AEC-44F3-8DE8-7C034EE26DBE}">
      <dsp:nvSpPr>
        <dsp:cNvPr id="0" name=""/>
        <dsp:cNvSpPr/>
      </dsp:nvSpPr>
      <dsp:spPr>
        <a:xfrm>
          <a:off x="7123183" y="0"/>
          <a:ext cx="813985" cy="8139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89A24-09D6-4906-81C9-AE5C7A541548}">
      <dsp:nvSpPr>
        <dsp:cNvPr id="0" name=""/>
        <dsp:cNvSpPr/>
      </dsp:nvSpPr>
      <dsp:spPr>
        <a:xfrm>
          <a:off x="7204582" y="81398"/>
          <a:ext cx="651188" cy="651188"/>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A4F0B-1886-427E-ACC7-E89FBE0D1D6C}">
      <dsp:nvSpPr>
        <dsp:cNvPr id="0" name=""/>
        <dsp:cNvSpPr/>
      </dsp:nvSpPr>
      <dsp:spPr>
        <a:xfrm>
          <a:off x="8106749" y="813985"/>
          <a:ext cx="2408040" cy="342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600" kern="1200" dirty="0"/>
            <a:t>Database management</a:t>
          </a:r>
        </a:p>
        <a:p>
          <a:pPr marL="0" lvl="0" indent="0" algn="l" defTabSz="711200">
            <a:lnSpc>
              <a:spcPct val="90000"/>
            </a:lnSpc>
            <a:spcBef>
              <a:spcPct val="0"/>
            </a:spcBef>
            <a:spcAft>
              <a:spcPct val="35000"/>
            </a:spcAft>
            <a:buNone/>
          </a:pPr>
          <a:r>
            <a:rPr lang="en-GB" sz="1600" kern="1200" dirty="0"/>
            <a:t>Storage</a:t>
          </a:r>
        </a:p>
        <a:p>
          <a:pPr marL="0" lvl="0" indent="0" algn="l" defTabSz="711200">
            <a:lnSpc>
              <a:spcPct val="90000"/>
            </a:lnSpc>
            <a:spcBef>
              <a:spcPct val="0"/>
            </a:spcBef>
            <a:spcAft>
              <a:spcPct val="35000"/>
            </a:spcAft>
            <a:buNone/>
          </a:pPr>
          <a:r>
            <a:rPr lang="en-GB" sz="1600" kern="1200" dirty="0"/>
            <a:t>Data ethics</a:t>
          </a:r>
          <a:endParaRPr lang="en-US" sz="1600" kern="1200" dirty="0"/>
        </a:p>
      </dsp:txBody>
      <dsp:txXfrm>
        <a:off x="8106749" y="813985"/>
        <a:ext cx="2408040" cy="3425523"/>
      </dsp:txXfrm>
    </dsp:sp>
    <dsp:sp modelId="{81E7404C-DAB1-479F-90F4-C7D369BB484E}">
      <dsp:nvSpPr>
        <dsp:cNvPr id="0" name=""/>
        <dsp:cNvSpPr/>
      </dsp:nvSpPr>
      <dsp:spPr>
        <a:xfrm>
          <a:off x="8106749" y="0"/>
          <a:ext cx="2408040" cy="81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GB" sz="1900" kern="1200" dirty="0"/>
            <a:t>Data and information management</a:t>
          </a:r>
          <a:endParaRPr lang="en-US" sz="1900" kern="1200" dirty="0"/>
        </a:p>
      </dsp:txBody>
      <dsp:txXfrm>
        <a:off x="8106749" y="0"/>
        <a:ext cx="2408040" cy="8139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6E20B-7FA9-4C19-9776-E23F74D35406}">
      <dsp:nvSpPr>
        <dsp:cNvPr id="0" name=""/>
        <dsp:cNvSpPr/>
      </dsp:nvSpPr>
      <dsp:spPr>
        <a:xfrm>
          <a:off x="1417637" y="0"/>
          <a:ext cx="899160" cy="8991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21AB2-ED41-4759-93FE-C156BB223833}">
      <dsp:nvSpPr>
        <dsp:cNvPr id="0" name=""/>
        <dsp:cNvSpPr/>
      </dsp:nvSpPr>
      <dsp:spPr>
        <a:xfrm>
          <a:off x="1507553" y="89916"/>
          <a:ext cx="719328" cy="719327"/>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E33ED-AD1F-40AE-BBCC-94E0FC98D9AF}">
      <dsp:nvSpPr>
        <dsp:cNvPr id="0" name=""/>
        <dsp:cNvSpPr/>
      </dsp:nvSpPr>
      <dsp:spPr>
        <a:xfrm>
          <a:off x="2504122" y="880807"/>
          <a:ext cx="2660015" cy="378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marL="0" lvl="0" indent="0" algn="l" defTabSz="1155700">
            <a:lnSpc>
              <a:spcPct val="90000"/>
            </a:lnSpc>
            <a:spcBef>
              <a:spcPct val="0"/>
            </a:spcBef>
            <a:spcAft>
              <a:spcPct val="35000"/>
            </a:spcAft>
            <a:buNone/>
          </a:pPr>
          <a:r>
            <a:rPr lang="en-GB" sz="2600" kern="1200" dirty="0"/>
            <a:t>Social media</a:t>
          </a:r>
        </a:p>
        <a:p>
          <a:pPr marL="0" lvl="0" indent="0" algn="l" defTabSz="1155700">
            <a:lnSpc>
              <a:spcPct val="90000"/>
            </a:lnSpc>
            <a:spcBef>
              <a:spcPct val="0"/>
            </a:spcBef>
            <a:spcAft>
              <a:spcPct val="35000"/>
            </a:spcAft>
            <a:buNone/>
          </a:pPr>
          <a:r>
            <a:rPr lang="en-GB" sz="2600" kern="1200" dirty="0"/>
            <a:t>Digital marketing</a:t>
          </a:r>
        </a:p>
        <a:p>
          <a:pPr marL="0" lvl="0" indent="0" algn="l" defTabSz="1155700">
            <a:lnSpc>
              <a:spcPct val="90000"/>
            </a:lnSpc>
            <a:spcBef>
              <a:spcPct val="0"/>
            </a:spcBef>
            <a:spcAft>
              <a:spcPct val="35000"/>
            </a:spcAft>
            <a:buNone/>
          </a:pPr>
          <a:r>
            <a:rPr lang="en-GB" sz="2600" kern="1200" dirty="0"/>
            <a:t>Digital collaboration</a:t>
          </a:r>
        </a:p>
        <a:p>
          <a:pPr marL="0" lvl="0" indent="0" algn="l" defTabSz="1155700">
            <a:lnSpc>
              <a:spcPct val="90000"/>
            </a:lnSpc>
            <a:spcBef>
              <a:spcPct val="0"/>
            </a:spcBef>
            <a:spcAft>
              <a:spcPct val="35000"/>
            </a:spcAft>
            <a:buNone/>
          </a:pPr>
          <a:r>
            <a:rPr lang="en-GB" sz="2600" kern="1200" dirty="0"/>
            <a:t>Productivity software e.g. Excel</a:t>
          </a:r>
        </a:p>
        <a:p>
          <a:pPr marL="0" lvl="0" indent="0" algn="l" defTabSz="1155700">
            <a:lnSpc>
              <a:spcPct val="90000"/>
            </a:lnSpc>
            <a:spcBef>
              <a:spcPct val="0"/>
            </a:spcBef>
            <a:spcAft>
              <a:spcPct val="35000"/>
            </a:spcAft>
            <a:buNone/>
          </a:pPr>
          <a:r>
            <a:rPr lang="en-GB" sz="2600" kern="1200" dirty="0"/>
            <a:t>Basic IT skills</a:t>
          </a:r>
          <a:endParaRPr lang="en-US" sz="2600" kern="1200" dirty="0"/>
        </a:p>
      </dsp:txBody>
      <dsp:txXfrm>
        <a:off x="2504122" y="880807"/>
        <a:ext cx="2660015" cy="3783965"/>
      </dsp:txXfrm>
    </dsp:sp>
    <dsp:sp modelId="{8787605A-2763-4A29-8E09-38E03373E9F3}">
      <dsp:nvSpPr>
        <dsp:cNvPr id="0" name=""/>
        <dsp:cNvSpPr/>
      </dsp:nvSpPr>
      <dsp:spPr>
        <a:xfrm>
          <a:off x="2504122" y="0"/>
          <a:ext cx="2660015" cy="89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GB" sz="2800" kern="1200" dirty="0"/>
            <a:t>Established technologies</a:t>
          </a:r>
          <a:endParaRPr lang="en-US" sz="2800" kern="1200" dirty="0"/>
        </a:p>
      </dsp:txBody>
      <dsp:txXfrm>
        <a:off x="2504122" y="0"/>
        <a:ext cx="2660015" cy="899160"/>
      </dsp:txXfrm>
    </dsp:sp>
    <dsp:sp modelId="{E9C64498-FBEA-4163-98A1-3FD20A30EBC3}">
      <dsp:nvSpPr>
        <dsp:cNvPr id="0" name=""/>
        <dsp:cNvSpPr/>
      </dsp:nvSpPr>
      <dsp:spPr>
        <a:xfrm>
          <a:off x="5351462" y="0"/>
          <a:ext cx="899160" cy="8991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F415F-C04B-4696-95A1-151F26813754}">
      <dsp:nvSpPr>
        <dsp:cNvPr id="0" name=""/>
        <dsp:cNvSpPr/>
      </dsp:nvSpPr>
      <dsp:spPr>
        <a:xfrm>
          <a:off x="5441378" y="89916"/>
          <a:ext cx="719328" cy="719327"/>
        </a:xfrm>
        <a:prstGeom prst="chord">
          <a:avLst>
            <a:gd name="adj1" fmla="val 16200000"/>
            <a:gd name="adj2" fmla="val 1620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6F2F6-C45D-47FB-8DF4-018A41784B19}">
      <dsp:nvSpPr>
        <dsp:cNvPr id="0" name=""/>
        <dsp:cNvSpPr/>
      </dsp:nvSpPr>
      <dsp:spPr>
        <a:xfrm>
          <a:off x="6437947" y="899160"/>
          <a:ext cx="2660015" cy="378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marL="0" lvl="0" indent="0" algn="l" defTabSz="1155700">
            <a:lnSpc>
              <a:spcPct val="90000"/>
            </a:lnSpc>
            <a:spcBef>
              <a:spcPct val="0"/>
            </a:spcBef>
            <a:spcAft>
              <a:spcPct val="35000"/>
            </a:spcAft>
            <a:buNone/>
          </a:pPr>
          <a:r>
            <a:rPr lang="en-US" sz="2600" kern="1200" dirty="0"/>
            <a:t>Cloud computing</a:t>
          </a:r>
        </a:p>
        <a:p>
          <a:pPr marL="0" lvl="0" indent="0" algn="l" defTabSz="1155700">
            <a:lnSpc>
              <a:spcPct val="90000"/>
            </a:lnSpc>
            <a:spcBef>
              <a:spcPct val="0"/>
            </a:spcBef>
            <a:spcAft>
              <a:spcPct val="35000"/>
            </a:spcAft>
            <a:buNone/>
          </a:pPr>
          <a:r>
            <a:rPr lang="en-GB" sz="2600" kern="1200" dirty="0" err="1"/>
            <a:t>Blockchain</a:t>
          </a:r>
          <a:endParaRPr lang="en-GB" sz="2600" kern="1200" dirty="0"/>
        </a:p>
        <a:p>
          <a:pPr marL="0" lvl="0" indent="0" algn="l" defTabSz="1155700">
            <a:lnSpc>
              <a:spcPct val="90000"/>
            </a:lnSpc>
            <a:spcBef>
              <a:spcPct val="0"/>
            </a:spcBef>
            <a:spcAft>
              <a:spcPct val="35000"/>
            </a:spcAft>
            <a:buNone/>
          </a:pPr>
          <a:r>
            <a:rPr lang="en-GB" sz="2600" kern="1200" dirty="0"/>
            <a:t>Internet of things</a:t>
          </a:r>
        </a:p>
        <a:p>
          <a:pPr marL="0" lvl="0" indent="0" algn="l" defTabSz="1155700">
            <a:lnSpc>
              <a:spcPct val="90000"/>
            </a:lnSpc>
            <a:spcBef>
              <a:spcPct val="0"/>
            </a:spcBef>
            <a:spcAft>
              <a:spcPct val="35000"/>
            </a:spcAft>
            <a:buNone/>
          </a:pPr>
          <a:r>
            <a:rPr lang="en-GB" sz="2600" kern="1200" dirty="0"/>
            <a:t>Autonomous systems</a:t>
          </a:r>
        </a:p>
        <a:p>
          <a:pPr marL="0" lvl="0" indent="0" algn="l" defTabSz="1155700">
            <a:lnSpc>
              <a:spcPct val="90000"/>
            </a:lnSpc>
            <a:spcBef>
              <a:spcPct val="0"/>
            </a:spcBef>
            <a:spcAft>
              <a:spcPct val="35000"/>
            </a:spcAft>
            <a:buNone/>
          </a:pPr>
          <a:r>
            <a:rPr lang="en-GB" sz="2600" kern="1200" dirty="0"/>
            <a:t>Continuous learning</a:t>
          </a:r>
          <a:endParaRPr lang="en-US" sz="2600" kern="1200" dirty="0"/>
        </a:p>
      </dsp:txBody>
      <dsp:txXfrm>
        <a:off x="6437947" y="899160"/>
        <a:ext cx="2660015" cy="3783965"/>
      </dsp:txXfrm>
    </dsp:sp>
    <dsp:sp modelId="{4C63F025-8D8A-4184-94EB-E74707241931}">
      <dsp:nvSpPr>
        <dsp:cNvPr id="0" name=""/>
        <dsp:cNvSpPr/>
      </dsp:nvSpPr>
      <dsp:spPr>
        <a:xfrm>
          <a:off x="6437947" y="0"/>
          <a:ext cx="2660015" cy="89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GB" sz="2800" kern="1200" dirty="0"/>
            <a:t>Emerging technologies</a:t>
          </a:r>
          <a:endParaRPr lang="en-US" sz="2800" kern="1200" dirty="0"/>
        </a:p>
      </dsp:txBody>
      <dsp:txXfrm>
        <a:off x="6437947" y="0"/>
        <a:ext cx="2660015" cy="8991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F3CA6-BB4A-4CD6-966B-3ECDFFAB4CB1}">
      <dsp:nvSpPr>
        <dsp:cNvPr id="0" name=""/>
        <dsp:cNvSpPr/>
      </dsp:nvSpPr>
      <dsp:spPr>
        <a:xfrm>
          <a:off x="0" y="433300"/>
          <a:ext cx="9144000" cy="152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GB" sz="6500" kern="1200" dirty="0"/>
            <a:t>The course</a:t>
          </a:r>
        </a:p>
      </dsp:txBody>
      <dsp:txXfrm>
        <a:off x="74249" y="507549"/>
        <a:ext cx="8995502" cy="1372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16022-B88E-4A21-86E7-D4E415475131}">
      <dsp:nvSpPr>
        <dsp:cNvPr id="0" name=""/>
        <dsp:cNvSpPr/>
      </dsp:nvSpPr>
      <dsp:spPr>
        <a:xfrm>
          <a:off x="0" y="2299"/>
          <a:ext cx="701237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C4166E3-1712-41DF-BD52-1F6F62B1A62C}">
      <dsp:nvSpPr>
        <dsp:cNvPr id="0" name=""/>
        <dsp:cNvSpPr/>
      </dsp:nvSpPr>
      <dsp:spPr>
        <a:xfrm>
          <a:off x="0" y="2299"/>
          <a:ext cx="1402474"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dirty="0"/>
            <a:t>Modules</a:t>
          </a:r>
        </a:p>
      </dsp:txBody>
      <dsp:txXfrm>
        <a:off x="0" y="2299"/>
        <a:ext cx="1402474" cy="1568177"/>
      </dsp:txXfrm>
    </dsp:sp>
    <dsp:sp modelId="{82029569-9895-4057-AE60-4E0EF138B36B}">
      <dsp:nvSpPr>
        <dsp:cNvPr id="0" name=""/>
        <dsp:cNvSpPr/>
      </dsp:nvSpPr>
      <dsp:spPr>
        <a:xfrm>
          <a:off x="1507659" y="73510"/>
          <a:ext cx="5504710" cy="1424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dirty="0"/>
            <a:t>The course consists of 10 modules, each with at least 10 lectures &amp; associated workshops and tutorials. </a:t>
          </a:r>
        </a:p>
      </dsp:txBody>
      <dsp:txXfrm>
        <a:off x="1507659" y="73510"/>
        <a:ext cx="5504710" cy="1424223"/>
      </dsp:txXfrm>
    </dsp:sp>
    <dsp:sp modelId="{211ADAB6-03FB-4D65-AA77-78D4C7D0D451}">
      <dsp:nvSpPr>
        <dsp:cNvPr id="0" name=""/>
        <dsp:cNvSpPr/>
      </dsp:nvSpPr>
      <dsp:spPr>
        <a:xfrm>
          <a:off x="1402474" y="1497734"/>
          <a:ext cx="560989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CA73EAE-9CD6-42E8-BCDE-C6608F5359EE}">
      <dsp:nvSpPr>
        <dsp:cNvPr id="0" name=""/>
        <dsp:cNvSpPr/>
      </dsp:nvSpPr>
      <dsp:spPr>
        <a:xfrm>
          <a:off x="0" y="1570476"/>
          <a:ext cx="701237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01D44D0-C257-4BCF-811D-6912829A159A}">
      <dsp:nvSpPr>
        <dsp:cNvPr id="0" name=""/>
        <dsp:cNvSpPr/>
      </dsp:nvSpPr>
      <dsp:spPr>
        <a:xfrm>
          <a:off x="0" y="1570476"/>
          <a:ext cx="1402474"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a:t>Content</a:t>
          </a:r>
        </a:p>
      </dsp:txBody>
      <dsp:txXfrm>
        <a:off x="0" y="1570476"/>
        <a:ext cx="1402474" cy="1568177"/>
      </dsp:txXfrm>
    </dsp:sp>
    <dsp:sp modelId="{1CB7C9DC-E547-4C7A-A2BB-5D77D9380E3F}">
      <dsp:nvSpPr>
        <dsp:cNvPr id="0" name=""/>
        <dsp:cNvSpPr/>
      </dsp:nvSpPr>
      <dsp:spPr>
        <a:xfrm>
          <a:off x="1507659" y="1641687"/>
          <a:ext cx="5504710" cy="1424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dirty="0"/>
            <a:t>The modules cover a skillset or domain of knowledge identified in the skills mapping and review as being important for enhancing employability in Industry 4.0. </a:t>
          </a:r>
        </a:p>
      </dsp:txBody>
      <dsp:txXfrm>
        <a:off x="1507659" y="1641687"/>
        <a:ext cx="5504710" cy="1424223"/>
      </dsp:txXfrm>
    </dsp:sp>
    <dsp:sp modelId="{8CE15844-3567-4558-B2B9-7BE9CAD385AC}">
      <dsp:nvSpPr>
        <dsp:cNvPr id="0" name=""/>
        <dsp:cNvSpPr/>
      </dsp:nvSpPr>
      <dsp:spPr>
        <a:xfrm>
          <a:off x="1402474" y="3065911"/>
          <a:ext cx="560989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4612D93-D1F7-4D04-AE87-2E926CD61468}">
      <dsp:nvSpPr>
        <dsp:cNvPr id="0" name=""/>
        <dsp:cNvSpPr/>
      </dsp:nvSpPr>
      <dsp:spPr>
        <a:xfrm>
          <a:off x="0" y="3138654"/>
          <a:ext cx="701237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DFDA81E-65FD-4A68-8211-EA7FF65A9FD3}">
      <dsp:nvSpPr>
        <dsp:cNvPr id="0" name=""/>
        <dsp:cNvSpPr/>
      </dsp:nvSpPr>
      <dsp:spPr>
        <a:xfrm>
          <a:off x="0" y="3138654"/>
          <a:ext cx="1402474"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dirty="0"/>
            <a:t>Accreditation</a:t>
          </a:r>
        </a:p>
      </dsp:txBody>
      <dsp:txXfrm>
        <a:off x="0" y="3138654"/>
        <a:ext cx="1402474" cy="1568177"/>
      </dsp:txXfrm>
    </dsp:sp>
    <dsp:sp modelId="{C6A9B971-BAB7-4ABA-AA90-5D83EB3152E1}">
      <dsp:nvSpPr>
        <dsp:cNvPr id="0" name=""/>
        <dsp:cNvSpPr/>
      </dsp:nvSpPr>
      <dsp:spPr>
        <a:xfrm>
          <a:off x="1507659" y="3209865"/>
          <a:ext cx="5504710" cy="1424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dirty="0"/>
            <a:t>The course will be accredited by LJMU, with the completion of 4 modules entitling the learner to a Certificate of Higher Education (</a:t>
          </a:r>
          <a:r>
            <a:rPr lang="en-GB" sz="2000" kern="1200" dirty="0" err="1"/>
            <a:t>CertHE</a:t>
          </a:r>
          <a:r>
            <a:rPr lang="en-GB" sz="2000" kern="1200" dirty="0"/>
            <a:t>). </a:t>
          </a:r>
        </a:p>
      </dsp:txBody>
      <dsp:txXfrm>
        <a:off x="1507659" y="3209865"/>
        <a:ext cx="5504710" cy="1424223"/>
      </dsp:txXfrm>
    </dsp:sp>
    <dsp:sp modelId="{A8CF25D0-E36B-41E4-AFDD-55A31517BB0C}">
      <dsp:nvSpPr>
        <dsp:cNvPr id="0" name=""/>
        <dsp:cNvSpPr/>
      </dsp:nvSpPr>
      <dsp:spPr>
        <a:xfrm>
          <a:off x="1402474" y="4634089"/>
          <a:ext cx="560989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E6536-585A-4476-A1F8-25B273F56B00}">
      <dsp:nvSpPr>
        <dsp:cNvPr id="0" name=""/>
        <dsp:cNvSpPr/>
      </dsp:nvSpPr>
      <dsp:spPr>
        <a:xfrm>
          <a:off x="10638" y="1533"/>
          <a:ext cx="1837585" cy="11025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solidFill>
                <a:schemeClr val="tx1"/>
              </a:solidFill>
            </a:rPr>
            <a:t>Module 1</a:t>
          </a:r>
        </a:p>
        <a:p>
          <a:pPr marL="114300" lvl="1" indent="-114300" algn="l" defTabSz="666750" rtl="0">
            <a:lnSpc>
              <a:spcPct val="90000"/>
            </a:lnSpc>
            <a:spcBef>
              <a:spcPct val="0"/>
            </a:spcBef>
            <a:spcAft>
              <a:spcPct val="15000"/>
            </a:spcAft>
            <a:buChar char="•"/>
          </a:pPr>
          <a:r>
            <a:rPr lang="en-GB" sz="1500" kern="1200">
              <a:solidFill>
                <a:schemeClr val="tx1"/>
              </a:solidFill>
            </a:rPr>
            <a:t>Data analysis </a:t>
          </a:r>
        </a:p>
      </dsp:txBody>
      <dsp:txXfrm>
        <a:off x="10638" y="1533"/>
        <a:ext cx="1837585" cy="1102551"/>
      </dsp:txXfrm>
    </dsp:sp>
    <dsp:sp modelId="{552336EB-CD9F-4E00-B89E-01A9243765D5}">
      <dsp:nvSpPr>
        <dsp:cNvPr id="0" name=""/>
        <dsp:cNvSpPr/>
      </dsp:nvSpPr>
      <dsp:spPr>
        <a:xfrm>
          <a:off x="2031982" y="1533"/>
          <a:ext cx="1837585" cy="110255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2</a:t>
          </a:r>
        </a:p>
        <a:p>
          <a:pPr marL="114300" lvl="1" indent="-114300" algn="l" defTabSz="666750" rtl="0">
            <a:lnSpc>
              <a:spcPct val="90000"/>
            </a:lnSpc>
            <a:spcBef>
              <a:spcPct val="0"/>
            </a:spcBef>
            <a:spcAft>
              <a:spcPct val="15000"/>
            </a:spcAft>
            <a:buChar char="•"/>
          </a:pPr>
          <a:r>
            <a:rPr lang="en-GB" sz="1500" kern="1200">
              <a:solidFill>
                <a:schemeClr val="tx1"/>
              </a:solidFill>
            </a:rPr>
            <a:t>Artificial intelligence &amp; machine learning </a:t>
          </a:r>
        </a:p>
      </dsp:txBody>
      <dsp:txXfrm>
        <a:off x="2031982" y="1533"/>
        <a:ext cx="1837585" cy="1102551"/>
      </dsp:txXfrm>
    </dsp:sp>
    <dsp:sp modelId="{0C7FA4B8-2D00-423C-BA03-5CFDDD13D9BF}">
      <dsp:nvSpPr>
        <dsp:cNvPr id="0" name=""/>
        <dsp:cNvSpPr/>
      </dsp:nvSpPr>
      <dsp:spPr>
        <a:xfrm>
          <a:off x="4053326" y="1533"/>
          <a:ext cx="1837585" cy="110255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3</a:t>
          </a:r>
        </a:p>
        <a:p>
          <a:pPr marL="114300" lvl="1" indent="-114300" algn="l" defTabSz="666750" rtl="0">
            <a:lnSpc>
              <a:spcPct val="90000"/>
            </a:lnSpc>
            <a:spcBef>
              <a:spcPct val="0"/>
            </a:spcBef>
            <a:spcAft>
              <a:spcPct val="15000"/>
            </a:spcAft>
            <a:buChar char="•"/>
          </a:pPr>
          <a:r>
            <a:rPr lang="en-GB" sz="1500" kern="1200">
              <a:solidFill>
                <a:schemeClr val="tx1"/>
              </a:solidFill>
            </a:rPr>
            <a:t>Cyber security</a:t>
          </a:r>
        </a:p>
      </dsp:txBody>
      <dsp:txXfrm>
        <a:off x="4053326" y="1533"/>
        <a:ext cx="1837585" cy="1102551"/>
      </dsp:txXfrm>
    </dsp:sp>
    <dsp:sp modelId="{B8DFBDAB-0552-4B49-A1A9-8752475B386F}">
      <dsp:nvSpPr>
        <dsp:cNvPr id="0" name=""/>
        <dsp:cNvSpPr/>
      </dsp:nvSpPr>
      <dsp:spPr>
        <a:xfrm>
          <a:off x="6074670" y="1533"/>
          <a:ext cx="1837585" cy="110255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4</a:t>
          </a:r>
        </a:p>
        <a:p>
          <a:pPr marL="114300" lvl="1" indent="-114300" algn="l" defTabSz="666750" rtl="0">
            <a:lnSpc>
              <a:spcPct val="90000"/>
            </a:lnSpc>
            <a:spcBef>
              <a:spcPct val="0"/>
            </a:spcBef>
            <a:spcAft>
              <a:spcPct val="15000"/>
            </a:spcAft>
            <a:buChar char="•"/>
          </a:pPr>
          <a:r>
            <a:rPr lang="en-GB" sz="1500" kern="1200">
              <a:solidFill>
                <a:schemeClr val="tx1"/>
              </a:solidFill>
            </a:rPr>
            <a:t>Programming &amp; development </a:t>
          </a:r>
        </a:p>
      </dsp:txBody>
      <dsp:txXfrm>
        <a:off x="6074670" y="1533"/>
        <a:ext cx="1837585" cy="1102551"/>
      </dsp:txXfrm>
    </dsp:sp>
    <dsp:sp modelId="{D1224FC1-AABD-40AE-899D-F5DED4E0A6AD}">
      <dsp:nvSpPr>
        <dsp:cNvPr id="0" name=""/>
        <dsp:cNvSpPr/>
      </dsp:nvSpPr>
      <dsp:spPr>
        <a:xfrm>
          <a:off x="10638" y="1287843"/>
          <a:ext cx="1837585" cy="110255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5</a:t>
          </a:r>
        </a:p>
        <a:p>
          <a:pPr marL="114300" lvl="1" indent="-114300" algn="l" defTabSz="666750" rtl="0">
            <a:lnSpc>
              <a:spcPct val="90000"/>
            </a:lnSpc>
            <a:spcBef>
              <a:spcPct val="0"/>
            </a:spcBef>
            <a:spcAft>
              <a:spcPct val="15000"/>
            </a:spcAft>
            <a:buChar char="•"/>
          </a:pPr>
          <a:r>
            <a:rPr lang="en-GB" sz="1500" kern="1200">
              <a:solidFill>
                <a:schemeClr val="tx1"/>
              </a:solidFill>
            </a:rPr>
            <a:t>Web development</a:t>
          </a:r>
        </a:p>
      </dsp:txBody>
      <dsp:txXfrm>
        <a:off x="10638" y="1287843"/>
        <a:ext cx="1837585" cy="1102551"/>
      </dsp:txXfrm>
    </dsp:sp>
    <dsp:sp modelId="{289F037E-79D8-4536-8A04-7765399F5CA3}">
      <dsp:nvSpPr>
        <dsp:cNvPr id="0" name=""/>
        <dsp:cNvSpPr/>
      </dsp:nvSpPr>
      <dsp:spPr>
        <a:xfrm>
          <a:off x="2031982" y="1287843"/>
          <a:ext cx="1837585" cy="11025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6</a:t>
          </a:r>
        </a:p>
        <a:p>
          <a:pPr marL="114300" lvl="1" indent="-114300" algn="l" defTabSz="666750" rtl="0">
            <a:lnSpc>
              <a:spcPct val="90000"/>
            </a:lnSpc>
            <a:spcBef>
              <a:spcPct val="0"/>
            </a:spcBef>
            <a:spcAft>
              <a:spcPct val="15000"/>
            </a:spcAft>
            <a:buChar char="•"/>
          </a:pPr>
          <a:r>
            <a:rPr lang="en-GB" sz="1500" kern="1200">
              <a:solidFill>
                <a:schemeClr val="tx1"/>
              </a:solidFill>
            </a:rPr>
            <a:t>Mobile app development</a:t>
          </a:r>
        </a:p>
      </dsp:txBody>
      <dsp:txXfrm>
        <a:off x="2031982" y="1287843"/>
        <a:ext cx="1837585" cy="1102551"/>
      </dsp:txXfrm>
    </dsp:sp>
    <dsp:sp modelId="{CD1CD77A-26F5-44C1-B723-D88EC660A071}">
      <dsp:nvSpPr>
        <dsp:cNvPr id="0" name=""/>
        <dsp:cNvSpPr/>
      </dsp:nvSpPr>
      <dsp:spPr>
        <a:xfrm>
          <a:off x="4053326" y="1287843"/>
          <a:ext cx="1837585" cy="110255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7</a:t>
          </a:r>
        </a:p>
        <a:p>
          <a:pPr marL="114300" lvl="1" indent="-114300" algn="l" defTabSz="666750" rtl="0">
            <a:lnSpc>
              <a:spcPct val="90000"/>
            </a:lnSpc>
            <a:spcBef>
              <a:spcPct val="0"/>
            </a:spcBef>
            <a:spcAft>
              <a:spcPct val="15000"/>
            </a:spcAft>
            <a:buChar char="•"/>
          </a:pPr>
          <a:r>
            <a:rPr lang="en-GB" sz="1500" kern="1200">
              <a:solidFill>
                <a:schemeClr val="tx1"/>
              </a:solidFill>
            </a:rPr>
            <a:t>Emerging technologies</a:t>
          </a:r>
        </a:p>
      </dsp:txBody>
      <dsp:txXfrm>
        <a:off x="4053326" y="1287843"/>
        <a:ext cx="1837585" cy="1102551"/>
      </dsp:txXfrm>
    </dsp:sp>
    <dsp:sp modelId="{E170AEFE-E3EB-4E6A-A879-43AA33C5B7E6}">
      <dsp:nvSpPr>
        <dsp:cNvPr id="0" name=""/>
        <dsp:cNvSpPr/>
      </dsp:nvSpPr>
      <dsp:spPr>
        <a:xfrm>
          <a:off x="6074670" y="1287843"/>
          <a:ext cx="1837585" cy="110255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8</a:t>
          </a:r>
        </a:p>
        <a:p>
          <a:pPr marL="114300" lvl="1" indent="-114300" algn="l" defTabSz="666750" rtl="0">
            <a:lnSpc>
              <a:spcPct val="90000"/>
            </a:lnSpc>
            <a:spcBef>
              <a:spcPct val="0"/>
            </a:spcBef>
            <a:spcAft>
              <a:spcPct val="15000"/>
            </a:spcAft>
            <a:buChar char="•"/>
          </a:pPr>
          <a:r>
            <a:rPr lang="en-GB" sz="1500" kern="1200">
              <a:solidFill>
                <a:schemeClr val="tx1"/>
              </a:solidFill>
            </a:rPr>
            <a:t>Basic IT skills &amp; technological knowledge</a:t>
          </a:r>
        </a:p>
      </dsp:txBody>
      <dsp:txXfrm>
        <a:off x="6074670" y="1287843"/>
        <a:ext cx="1837585" cy="1102551"/>
      </dsp:txXfrm>
    </dsp:sp>
    <dsp:sp modelId="{BCFD4F59-72A2-4D77-9986-8606A167FDB7}">
      <dsp:nvSpPr>
        <dsp:cNvPr id="0" name=""/>
        <dsp:cNvSpPr/>
      </dsp:nvSpPr>
      <dsp:spPr>
        <a:xfrm>
          <a:off x="1021310" y="2574153"/>
          <a:ext cx="1837585" cy="110255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9</a:t>
          </a:r>
        </a:p>
        <a:p>
          <a:pPr marL="114300" lvl="1" indent="-114300" algn="l" defTabSz="666750" rtl="0">
            <a:lnSpc>
              <a:spcPct val="90000"/>
            </a:lnSpc>
            <a:spcBef>
              <a:spcPct val="0"/>
            </a:spcBef>
            <a:spcAft>
              <a:spcPct val="15000"/>
            </a:spcAft>
            <a:buChar char="•"/>
          </a:pPr>
          <a:r>
            <a:rPr lang="en-GB" sz="1500" kern="1200">
              <a:solidFill>
                <a:schemeClr val="tx1"/>
              </a:solidFill>
            </a:rPr>
            <a:t>Data &amp; information management</a:t>
          </a:r>
        </a:p>
      </dsp:txBody>
      <dsp:txXfrm>
        <a:off x="1021310" y="2574153"/>
        <a:ext cx="1837585" cy="1102551"/>
      </dsp:txXfrm>
    </dsp:sp>
    <dsp:sp modelId="{E338F9B0-6507-4996-81A0-CAF5CC1333A7}">
      <dsp:nvSpPr>
        <dsp:cNvPr id="0" name=""/>
        <dsp:cNvSpPr/>
      </dsp:nvSpPr>
      <dsp:spPr>
        <a:xfrm>
          <a:off x="3042654" y="2574153"/>
          <a:ext cx="1837585" cy="110255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10</a:t>
          </a:r>
        </a:p>
        <a:p>
          <a:pPr marL="114300" lvl="1" indent="-114300" algn="l" defTabSz="666750" rtl="0">
            <a:lnSpc>
              <a:spcPct val="90000"/>
            </a:lnSpc>
            <a:spcBef>
              <a:spcPct val="0"/>
            </a:spcBef>
            <a:spcAft>
              <a:spcPct val="15000"/>
            </a:spcAft>
            <a:buChar char="•"/>
          </a:pPr>
          <a:r>
            <a:rPr lang="en-GB" sz="1500" kern="1200">
              <a:solidFill>
                <a:schemeClr val="tx1"/>
              </a:solidFill>
            </a:rPr>
            <a:t>Research approaches</a:t>
          </a:r>
        </a:p>
      </dsp:txBody>
      <dsp:txXfrm>
        <a:off x="3042654" y="2574153"/>
        <a:ext cx="1837585" cy="1102551"/>
      </dsp:txXfrm>
    </dsp:sp>
    <dsp:sp modelId="{6B7EBD56-DD85-4B17-BD2C-BA9A90A902BC}">
      <dsp:nvSpPr>
        <dsp:cNvPr id="0" name=""/>
        <dsp:cNvSpPr/>
      </dsp:nvSpPr>
      <dsp:spPr>
        <a:xfrm>
          <a:off x="5063998" y="2574153"/>
          <a:ext cx="1837585" cy="11025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Module 11</a:t>
          </a:r>
        </a:p>
        <a:p>
          <a:pPr marL="114300" lvl="1" indent="-114300" algn="l" defTabSz="666750" rtl="0">
            <a:lnSpc>
              <a:spcPct val="90000"/>
            </a:lnSpc>
            <a:spcBef>
              <a:spcPct val="0"/>
            </a:spcBef>
            <a:spcAft>
              <a:spcPct val="15000"/>
            </a:spcAft>
            <a:buChar char="•"/>
          </a:pPr>
          <a:r>
            <a:rPr lang="en-GB" sz="1500" kern="1200">
              <a:solidFill>
                <a:schemeClr val="tx1"/>
              </a:solidFill>
            </a:rPr>
            <a:t>Advanced data analysis</a:t>
          </a:r>
        </a:p>
      </dsp:txBody>
      <dsp:txXfrm>
        <a:off x="5063998" y="2574153"/>
        <a:ext cx="1837585" cy="11025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BE04C-7231-47CB-84DA-FD5D8E070975}">
      <dsp:nvSpPr>
        <dsp:cNvPr id="0" name=""/>
        <dsp:cNvSpPr/>
      </dsp:nvSpPr>
      <dsp:spPr>
        <a:xfrm>
          <a:off x="886653" y="1078"/>
          <a:ext cx="1838040" cy="110282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1</a:t>
          </a:r>
        </a:p>
        <a:p>
          <a:pPr marL="114300" lvl="1" indent="-114300" algn="l" defTabSz="666750" rtl="0">
            <a:lnSpc>
              <a:spcPct val="90000"/>
            </a:lnSpc>
            <a:spcBef>
              <a:spcPct val="0"/>
            </a:spcBef>
            <a:spcAft>
              <a:spcPct val="15000"/>
            </a:spcAft>
            <a:buChar char="•"/>
          </a:pPr>
          <a:r>
            <a:rPr lang="en-GB" sz="1500" kern="1200">
              <a:solidFill>
                <a:schemeClr val="tx1"/>
              </a:solidFill>
            </a:rPr>
            <a:t>Introduction to data analysis</a:t>
          </a:r>
        </a:p>
      </dsp:txBody>
      <dsp:txXfrm>
        <a:off x="886653" y="1078"/>
        <a:ext cx="1838040" cy="1102824"/>
      </dsp:txXfrm>
    </dsp:sp>
    <dsp:sp modelId="{0D0BE6C9-5370-4FCA-9EA8-1D18724DAA59}">
      <dsp:nvSpPr>
        <dsp:cNvPr id="0" name=""/>
        <dsp:cNvSpPr/>
      </dsp:nvSpPr>
      <dsp:spPr>
        <a:xfrm>
          <a:off x="2908497" y="1078"/>
          <a:ext cx="1838040" cy="110282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2 </a:t>
          </a:r>
        </a:p>
        <a:p>
          <a:pPr marL="114300" lvl="1" indent="-114300" algn="l" defTabSz="666750" rtl="0">
            <a:lnSpc>
              <a:spcPct val="90000"/>
            </a:lnSpc>
            <a:spcBef>
              <a:spcPct val="0"/>
            </a:spcBef>
            <a:spcAft>
              <a:spcPct val="15000"/>
            </a:spcAft>
            <a:buChar char="•"/>
          </a:pPr>
          <a:r>
            <a:rPr lang="en-GB" sz="1500" kern="1200">
              <a:solidFill>
                <a:schemeClr val="tx1"/>
              </a:solidFill>
            </a:rPr>
            <a:t>Data collection and repositories</a:t>
          </a:r>
        </a:p>
      </dsp:txBody>
      <dsp:txXfrm>
        <a:off x="2908497" y="1078"/>
        <a:ext cx="1838040" cy="1102824"/>
      </dsp:txXfrm>
    </dsp:sp>
    <dsp:sp modelId="{24523ACC-0989-4258-8040-7956FAD50E16}">
      <dsp:nvSpPr>
        <dsp:cNvPr id="0" name=""/>
        <dsp:cNvSpPr/>
      </dsp:nvSpPr>
      <dsp:spPr>
        <a:xfrm>
          <a:off x="4930342" y="1078"/>
          <a:ext cx="1838040" cy="110282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3</a:t>
          </a:r>
        </a:p>
        <a:p>
          <a:pPr marL="114300" lvl="1" indent="-114300" algn="l" defTabSz="666750" rtl="0">
            <a:lnSpc>
              <a:spcPct val="90000"/>
            </a:lnSpc>
            <a:spcBef>
              <a:spcPct val="0"/>
            </a:spcBef>
            <a:spcAft>
              <a:spcPct val="15000"/>
            </a:spcAft>
            <a:buChar char="•"/>
          </a:pPr>
          <a:r>
            <a:rPr lang="en-GB" sz="1500" kern="1200">
              <a:solidFill>
                <a:schemeClr val="tx1"/>
              </a:solidFill>
            </a:rPr>
            <a:t>Data preprocessing &amp; cleaning</a:t>
          </a:r>
        </a:p>
      </dsp:txBody>
      <dsp:txXfrm>
        <a:off x="4930342" y="1078"/>
        <a:ext cx="1838040" cy="1102824"/>
      </dsp:txXfrm>
    </dsp:sp>
    <dsp:sp modelId="{BB82D957-1BA8-4FF6-928B-C04CEA603339}">
      <dsp:nvSpPr>
        <dsp:cNvPr id="0" name=""/>
        <dsp:cNvSpPr/>
      </dsp:nvSpPr>
      <dsp:spPr>
        <a:xfrm>
          <a:off x="6952186" y="1078"/>
          <a:ext cx="1838040" cy="1102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4</a:t>
          </a:r>
        </a:p>
        <a:p>
          <a:pPr marL="114300" lvl="1" indent="-114300" algn="l" defTabSz="666750" rtl="0">
            <a:lnSpc>
              <a:spcPct val="90000"/>
            </a:lnSpc>
            <a:spcBef>
              <a:spcPct val="0"/>
            </a:spcBef>
            <a:spcAft>
              <a:spcPct val="15000"/>
            </a:spcAft>
            <a:buChar char="•"/>
          </a:pPr>
          <a:r>
            <a:rPr lang="en-GB" sz="1500" kern="1200">
              <a:solidFill>
                <a:schemeClr val="tx1"/>
              </a:solidFill>
            </a:rPr>
            <a:t>Initial and exploratory data analysis</a:t>
          </a:r>
        </a:p>
      </dsp:txBody>
      <dsp:txXfrm>
        <a:off x="6952186" y="1078"/>
        <a:ext cx="1838040" cy="1102824"/>
      </dsp:txXfrm>
    </dsp:sp>
    <dsp:sp modelId="{2C2A8E4D-3D91-469B-A339-3FB1BE8ED1C3}">
      <dsp:nvSpPr>
        <dsp:cNvPr id="0" name=""/>
        <dsp:cNvSpPr/>
      </dsp:nvSpPr>
      <dsp:spPr>
        <a:xfrm>
          <a:off x="886653" y="1287706"/>
          <a:ext cx="1838040" cy="1102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5</a:t>
          </a:r>
        </a:p>
        <a:p>
          <a:pPr marL="114300" lvl="1" indent="-114300" algn="l" defTabSz="666750" rtl="0">
            <a:lnSpc>
              <a:spcPct val="90000"/>
            </a:lnSpc>
            <a:spcBef>
              <a:spcPct val="0"/>
            </a:spcBef>
            <a:spcAft>
              <a:spcPct val="15000"/>
            </a:spcAft>
            <a:buChar char="•"/>
          </a:pPr>
          <a:r>
            <a:rPr lang="en-GB" sz="1500" kern="1200">
              <a:solidFill>
                <a:schemeClr val="tx1"/>
              </a:solidFill>
            </a:rPr>
            <a:t>Data visualisation</a:t>
          </a:r>
        </a:p>
      </dsp:txBody>
      <dsp:txXfrm>
        <a:off x="886653" y="1287706"/>
        <a:ext cx="1838040" cy="1102824"/>
      </dsp:txXfrm>
    </dsp:sp>
    <dsp:sp modelId="{40643697-9303-47E0-BB49-59F54B824EF7}">
      <dsp:nvSpPr>
        <dsp:cNvPr id="0" name=""/>
        <dsp:cNvSpPr/>
      </dsp:nvSpPr>
      <dsp:spPr>
        <a:xfrm>
          <a:off x="2908497" y="1287706"/>
          <a:ext cx="1838040" cy="110282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6</a:t>
          </a:r>
        </a:p>
        <a:p>
          <a:pPr marL="114300" lvl="1" indent="-114300" algn="l" defTabSz="666750" rtl="0">
            <a:lnSpc>
              <a:spcPct val="90000"/>
            </a:lnSpc>
            <a:spcBef>
              <a:spcPct val="0"/>
            </a:spcBef>
            <a:spcAft>
              <a:spcPct val="15000"/>
            </a:spcAft>
            <a:buChar char="•"/>
          </a:pPr>
          <a:r>
            <a:rPr lang="en-GB" sz="1500" kern="1200">
              <a:solidFill>
                <a:schemeClr val="tx1"/>
              </a:solidFill>
            </a:rPr>
            <a:t>T-tests &amp; ANOVA</a:t>
          </a:r>
        </a:p>
      </dsp:txBody>
      <dsp:txXfrm>
        <a:off x="2908497" y="1287706"/>
        <a:ext cx="1838040" cy="1102824"/>
      </dsp:txXfrm>
    </dsp:sp>
    <dsp:sp modelId="{90E1C601-8537-448A-A4F7-5A1E59AEA2D4}">
      <dsp:nvSpPr>
        <dsp:cNvPr id="0" name=""/>
        <dsp:cNvSpPr/>
      </dsp:nvSpPr>
      <dsp:spPr>
        <a:xfrm>
          <a:off x="4930342" y="1287706"/>
          <a:ext cx="1838040" cy="110282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7</a:t>
          </a:r>
        </a:p>
        <a:p>
          <a:pPr marL="114300" lvl="1" indent="-114300" algn="l" defTabSz="666750" rtl="0">
            <a:lnSpc>
              <a:spcPct val="90000"/>
            </a:lnSpc>
            <a:spcBef>
              <a:spcPct val="0"/>
            </a:spcBef>
            <a:spcAft>
              <a:spcPct val="15000"/>
            </a:spcAft>
            <a:buChar char="•"/>
          </a:pPr>
          <a:r>
            <a:rPr lang="en-GB" sz="1500" kern="1200">
              <a:solidFill>
                <a:schemeClr val="tx1"/>
              </a:solidFill>
            </a:rPr>
            <a:t>Regression</a:t>
          </a:r>
        </a:p>
      </dsp:txBody>
      <dsp:txXfrm>
        <a:off x="4930342" y="1287706"/>
        <a:ext cx="1838040" cy="1102824"/>
      </dsp:txXfrm>
    </dsp:sp>
    <dsp:sp modelId="{AB6B5E61-B0FB-4544-AC5C-AA8553558004}">
      <dsp:nvSpPr>
        <dsp:cNvPr id="0" name=""/>
        <dsp:cNvSpPr/>
      </dsp:nvSpPr>
      <dsp:spPr>
        <a:xfrm>
          <a:off x="6952186" y="1287706"/>
          <a:ext cx="1838040" cy="110282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8</a:t>
          </a:r>
        </a:p>
        <a:p>
          <a:pPr marL="114300" lvl="1" indent="-114300" algn="l" defTabSz="666750" rtl="0">
            <a:lnSpc>
              <a:spcPct val="90000"/>
            </a:lnSpc>
            <a:spcBef>
              <a:spcPct val="0"/>
            </a:spcBef>
            <a:spcAft>
              <a:spcPct val="15000"/>
            </a:spcAft>
            <a:buChar char="•"/>
          </a:pPr>
          <a:r>
            <a:rPr lang="en-GB" sz="1500" kern="1200">
              <a:solidFill>
                <a:schemeClr val="tx1"/>
              </a:solidFill>
            </a:rPr>
            <a:t>Databases &amp; SQL</a:t>
          </a:r>
        </a:p>
      </dsp:txBody>
      <dsp:txXfrm>
        <a:off x="6952186" y="1287706"/>
        <a:ext cx="1838040" cy="1102824"/>
      </dsp:txXfrm>
    </dsp:sp>
    <dsp:sp modelId="{E9B94873-1505-45C3-A601-FA1805714448}">
      <dsp:nvSpPr>
        <dsp:cNvPr id="0" name=""/>
        <dsp:cNvSpPr/>
      </dsp:nvSpPr>
      <dsp:spPr>
        <a:xfrm>
          <a:off x="2908497" y="2574335"/>
          <a:ext cx="1838040" cy="1102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9</a:t>
          </a:r>
        </a:p>
        <a:p>
          <a:pPr marL="114300" lvl="1" indent="-114300" algn="l" defTabSz="666750" rtl="0">
            <a:lnSpc>
              <a:spcPct val="90000"/>
            </a:lnSpc>
            <a:spcBef>
              <a:spcPct val="0"/>
            </a:spcBef>
            <a:spcAft>
              <a:spcPct val="15000"/>
            </a:spcAft>
            <a:buChar char="•"/>
          </a:pPr>
          <a:r>
            <a:rPr lang="en-GB" sz="1500" kern="1200">
              <a:solidFill>
                <a:schemeClr val="tx1"/>
              </a:solidFill>
            </a:rPr>
            <a:t>Big data</a:t>
          </a:r>
        </a:p>
      </dsp:txBody>
      <dsp:txXfrm>
        <a:off x="2908497" y="2574335"/>
        <a:ext cx="1838040" cy="1102824"/>
      </dsp:txXfrm>
    </dsp:sp>
    <dsp:sp modelId="{9C889911-9220-4536-AFBF-FB5C4D6849DF}">
      <dsp:nvSpPr>
        <dsp:cNvPr id="0" name=""/>
        <dsp:cNvSpPr/>
      </dsp:nvSpPr>
      <dsp:spPr>
        <a:xfrm>
          <a:off x="4930342" y="2574335"/>
          <a:ext cx="1838040" cy="1102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10</a:t>
          </a:r>
        </a:p>
        <a:p>
          <a:pPr marL="114300" lvl="1" indent="-114300" algn="l" defTabSz="666750" rtl="0">
            <a:lnSpc>
              <a:spcPct val="90000"/>
            </a:lnSpc>
            <a:spcBef>
              <a:spcPct val="0"/>
            </a:spcBef>
            <a:spcAft>
              <a:spcPct val="15000"/>
            </a:spcAft>
            <a:buChar char="•"/>
          </a:pPr>
          <a:r>
            <a:rPr lang="en-GB" sz="1500" kern="1200">
              <a:solidFill>
                <a:schemeClr val="tx1"/>
              </a:solidFill>
            </a:rPr>
            <a:t>Evidence based data &amp; research</a:t>
          </a:r>
        </a:p>
      </dsp:txBody>
      <dsp:txXfrm>
        <a:off x="4930342" y="2574335"/>
        <a:ext cx="1838040" cy="11028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AA1C0-63DB-4288-B8B4-1CA7A7466FAE}">
      <dsp:nvSpPr>
        <dsp:cNvPr id="0" name=""/>
        <dsp:cNvSpPr/>
      </dsp:nvSpPr>
      <dsp:spPr>
        <a:xfrm>
          <a:off x="345444" y="668"/>
          <a:ext cx="1838450" cy="110307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1</a:t>
          </a:r>
        </a:p>
        <a:p>
          <a:pPr marL="114300" lvl="1" indent="-114300" algn="l" defTabSz="666750" rtl="0">
            <a:lnSpc>
              <a:spcPct val="90000"/>
            </a:lnSpc>
            <a:spcBef>
              <a:spcPct val="0"/>
            </a:spcBef>
            <a:spcAft>
              <a:spcPct val="15000"/>
            </a:spcAft>
            <a:buChar char="•"/>
          </a:pPr>
          <a:r>
            <a:rPr lang="en-GB" sz="1500" kern="1200">
              <a:solidFill>
                <a:schemeClr val="tx1"/>
              </a:solidFill>
            </a:rPr>
            <a:t>Introduction to machine learning</a:t>
          </a:r>
        </a:p>
      </dsp:txBody>
      <dsp:txXfrm>
        <a:off x="345444" y="668"/>
        <a:ext cx="1838450" cy="1103070"/>
      </dsp:txXfrm>
    </dsp:sp>
    <dsp:sp modelId="{60316437-8429-4833-A402-FA17FC34E77E}">
      <dsp:nvSpPr>
        <dsp:cNvPr id="0" name=""/>
        <dsp:cNvSpPr/>
      </dsp:nvSpPr>
      <dsp:spPr>
        <a:xfrm>
          <a:off x="2367739" y="668"/>
          <a:ext cx="1838450" cy="110307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solidFill>
                <a:schemeClr val="tx1"/>
              </a:solidFill>
            </a:rPr>
            <a:t>Unit 2</a:t>
          </a:r>
        </a:p>
        <a:p>
          <a:pPr marL="114300" lvl="1" indent="-114300" algn="l" defTabSz="666750" rtl="0">
            <a:lnSpc>
              <a:spcPct val="90000"/>
            </a:lnSpc>
            <a:spcBef>
              <a:spcPct val="0"/>
            </a:spcBef>
            <a:spcAft>
              <a:spcPct val="15000"/>
            </a:spcAft>
            <a:buChar char="•"/>
          </a:pPr>
          <a:r>
            <a:rPr lang="en-GB" sz="1500" kern="1200">
              <a:solidFill>
                <a:schemeClr val="tx1"/>
              </a:solidFill>
            </a:rPr>
            <a:t>Data analysis and the machine learning process</a:t>
          </a:r>
        </a:p>
      </dsp:txBody>
      <dsp:txXfrm>
        <a:off x="2367739" y="668"/>
        <a:ext cx="1838450" cy="1103070"/>
      </dsp:txXfrm>
    </dsp:sp>
    <dsp:sp modelId="{99A8B8E8-BB56-4D5F-81E7-1BF2DA0E300A}">
      <dsp:nvSpPr>
        <dsp:cNvPr id="0" name=""/>
        <dsp:cNvSpPr/>
      </dsp:nvSpPr>
      <dsp:spPr>
        <a:xfrm>
          <a:off x="4390035" y="668"/>
          <a:ext cx="1838450" cy="110307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3</a:t>
          </a:r>
        </a:p>
        <a:p>
          <a:pPr marL="114300" lvl="1" indent="-114300" algn="l" defTabSz="666750" rtl="0">
            <a:lnSpc>
              <a:spcPct val="90000"/>
            </a:lnSpc>
            <a:spcBef>
              <a:spcPct val="0"/>
            </a:spcBef>
            <a:spcAft>
              <a:spcPct val="15000"/>
            </a:spcAft>
            <a:buChar char="•"/>
          </a:pPr>
          <a:r>
            <a:rPr lang="en-GB" sz="1500" kern="1200">
              <a:solidFill>
                <a:schemeClr val="tx1"/>
              </a:solidFill>
            </a:rPr>
            <a:t>Data capture &amp; visualisation</a:t>
          </a:r>
        </a:p>
      </dsp:txBody>
      <dsp:txXfrm>
        <a:off x="4390035" y="668"/>
        <a:ext cx="1838450" cy="1103070"/>
      </dsp:txXfrm>
    </dsp:sp>
    <dsp:sp modelId="{96CF56DA-24A4-41EA-8BF8-08FE5C6CC4C6}">
      <dsp:nvSpPr>
        <dsp:cNvPr id="0" name=""/>
        <dsp:cNvSpPr/>
      </dsp:nvSpPr>
      <dsp:spPr>
        <a:xfrm>
          <a:off x="6412331" y="668"/>
          <a:ext cx="1838450" cy="1103070"/>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4</a:t>
          </a:r>
        </a:p>
        <a:p>
          <a:pPr marL="114300" lvl="1" indent="-114300" algn="l" defTabSz="666750" rtl="0">
            <a:lnSpc>
              <a:spcPct val="90000"/>
            </a:lnSpc>
            <a:spcBef>
              <a:spcPct val="0"/>
            </a:spcBef>
            <a:spcAft>
              <a:spcPct val="15000"/>
            </a:spcAft>
            <a:buChar char="•"/>
          </a:pPr>
          <a:r>
            <a:rPr lang="en-GB" sz="1500" kern="1200">
              <a:solidFill>
                <a:schemeClr val="tx1"/>
              </a:solidFill>
            </a:rPr>
            <a:t>Dimensionality reduction</a:t>
          </a:r>
        </a:p>
      </dsp:txBody>
      <dsp:txXfrm>
        <a:off x="6412331" y="668"/>
        <a:ext cx="1838450" cy="1103070"/>
      </dsp:txXfrm>
    </dsp:sp>
    <dsp:sp modelId="{C0655C67-C082-44DE-8BA6-5A5B4455F18E}">
      <dsp:nvSpPr>
        <dsp:cNvPr id="0" name=""/>
        <dsp:cNvSpPr/>
      </dsp:nvSpPr>
      <dsp:spPr>
        <a:xfrm>
          <a:off x="345444" y="1287583"/>
          <a:ext cx="1838450" cy="110307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solidFill>
                <a:schemeClr val="tx1"/>
              </a:solidFill>
            </a:rPr>
            <a:t>Unit 5</a:t>
          </a:r>
        </a:p>
        <a:p>
          <a:pPr marL="114300" lvl="1" indent="-114300" algn="l" defTabSz="666750" rtl="0">
            <a:lnSpc>
              <a:spcPct val="90000"/>
            </a:lnSpc>
            <a:spcBef>
              <a:spcPct val="0"/>
            </a:spcBef>
            <a:spcAft>
              <a:spcPct val="15000"/>
            </a:spcAft>
            <a:buChar char="•"/>
          </a:pPr>
          <a:r>
            <a:rPr lang="en-GB" sz="1500" kern="1200">
              <a:solidFill>
                <a:schemeClr val="tx1"/>
              </a:solidFill>
            </a:rPr>
            <a:t>Data inclusivity &amp; balancing techniques</a:t>
          </a:r>
        </a:p>
      </dsp:txBody>
      <dsp:txXfrm>
        <a:off x="345444" y="1287583"/>
        <a:ext cx="1838450" cy="1103070"/>
      </dsp:txXfrm>
    </dsp:sp>
    <dsp:sp modelId="{0D34ACDB-CF0C-452B-AE26-785CC48C87D2}">
      <dsp:nvSpPr>
        <dsp:cNvPr id="0" name=""/>
        <dsp:cNvSpPr/>
      </dsp:nvSpPr>
      <dsp:spPr>
        <a:xfrm>
          <a:off x="2367739" y="1287583"/>
          <a:ext cx="1838450" cy="110307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6 </a:t>
          </a:r>
        </a:p>
        <a:p>
          <a:pPr marL="114300" lvl="1" indent="-114300" algn="l" defTabSz="666750" rtl="0">
            <a:lnSpc>
              <a:spcPct val="90000"/>
            </a:lnSpc>
            <a:spcBef>
              <a:spcPct val="0"/>
            </a:spcBef>
            <a:spcAft>
              <a:spcPct val="15000"/>
            </a:spcAft>
            <a:buChar char="•"/>
          </a:pPr>
          <a:r>
            <a:rPr lang="en-GB" sz="1500" kern="1200">
              <a:solidFill>
                <a:schemeClr val="tx1"/>
              </a:solidFill>
            </a:rPr>
            <a:t>Unsupervised clustering </a:t>
          </a:r>
        </a:p>
      </dsp:txBody>
      <dsp:txXfrm>
        <a:off x="2367739" y="1287583"/>
        <a:ext cx="1838450" cy="1103070"/>
      </dsp:txXfrm>
    </dsp:sp>
    <dsp:sp modelId="{17043EA8-98E6-47B3-9E1F-B41B7B255EA0}">
      <dsp:nvSpPr>
        <dsp:cNvPr id="0" name=""/>
        <dsp:cNvSpPr/>
      </dsp:nvSpPr>
      <dsp:spPr>
        <a:xfrm>
          <a:off x="4390035" y="1287583"/>
          <a:ext cx="1838450" cy="110307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7</a:t>
          </a:r>
        </a:p>
        <a:p>
          <a:pPr marL="114300" lvl="1" indent="-114300" algn="l" defTabSz="666750" rtl="0">
            <a:lnSpc>
              <a:spcPct val="90000"/>
            </a:lnSpc>
            <a:spcBef>
              <a:spcPct val="0"/>
            </a:spcBef>
            <a:spcAft>
              <a:spcPct val="15000"/>
            </a:spcAft>
            <a:buChar char="•"/>
          </a:pPr>
          <a:r>
            <a:rPr lang="en-GB" sz="1500" kern="1200">
              <a:solidFill>
                <a:schemeClr val="tx1"/>
              </a:solidFill>
            </a:rPr>
            <a:t>Supervised clustering</a:t>
          </a:r>
        </a:p>
      </dsp:txBody>
      <dsp:txXfrm>
        <a:off x="4390035" y="1287583"/>
        <a:ext cx="1838450" cy="1103070"/>
      </dsp:txXfrm>
    </dsp:sp>
    <dsp:sp modelId="{9B15ECC0-D574-45D5-A4EE-9EEFA24049B2}">
      <dsp:nvSpPr>
        <dsp:cNvPr id="0" name=""/>
        <dsp:cNvSpPr/>
      </dsp:nvSpPr>
      <dsp:spPr>
        <a:xfrm>
          <a:off x="6412331" y="1287583"/>
          <a:ext cx="1838450" cy="110307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8 </a:t>
          </a:r>
        </a:p>
        <a:p>
          <a:pPr marL="114300" lvl="1" indent="-114300" algn="l" defTabSz="666750" rtl="0">
            <a:lnSpc>
              <a:spcPct val="90000"/>
            </a:lnSpc>
            <a:spcBef>
              <a:spcPct val="0"/>
            </a:spcBef>
            <a:spcAft>
              <a:spcPct val="15000"/>
            </a:spcAft>
            <a:buChar char="•"/>
          </a:pPr>
          <a:r>
            <a:rPr lang="en-GB" sz="1500" kern="1200">
              <a:solidFill>
                <a:schemeClr val="tx1"/>
              </a:solidFill>
            </a:rPr>
            <a:t>Multivariate regression</a:t>
          </a:r>
        </a:p>
      </dsp:txBody>
      <dsp:txXfrm>
        <a:off x="6412331" y="1287583"/>
        <a:ext cx="1838450" cy="1103070"/>
      </dsp:txXfrm>
    </dsp:sp>
    <dsp:sp modelId="{6094FA44-EE86-400C-8F43-32AB88EEB4B3}">
      <dsp:nvSpPr>
        <dsp:cNvPr id="0" name=""/>
        <dsp:cNvSpPr/>
      </dsp:nvSpPr>
      <dsp:spPr>
        <a:xfrm>
          <a:off x="2367739" y="2574499"/>
          <a:ext cx="1838450" cy="1103070"/>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9 </a:t>
          </a:r>
        </a:p>
        <a:p>
          <a:pPr marL="114300" lvl="1" indent="-114300" algn="l" defTabSz="666750" rtl="0">
            <a:lnSpc>
              <a:spcPct val="90000"/>
            </a:lnSpc>
            <a:spcBef>
              <a:spcPct val="0"/>
            </a:spcBef>
            <a:spcAft>
              <a:spcPct val="15000"/>
            </a:spcAft>
            <a:buChar char="•"/>
          </a:pPr>
          <a:r>
            <a:rPr lang="en-GB" sz="1500" kern="1200">
              <a:solidFill>
                <a:schemeClr val="tx1"/>
              </a:solidFill>
            </a:rPr>
            <a:t>Introduction to neural networks</a:t>
          </a:r>
        </a:p>
      </dsp:txBody>
      <dsp:txXfrm>
        <a:off x="2367739" y="2574499"/>
        <a:ext cx="1838450" cy="1103070"/>
      </dsp:txXfrm>
    </dsp:sp>
    <dsp:sp modelId="{C0E7F91C-6A11-4B9C-8730-D4E577B65FB8}">
      <dsp:nvSpPr>
        <dsp:cNvPr id="0" name=""/>
        <dsp:cNvSpPr/>
      </dsp:nvSpPr>
      <dsp:spPr>
        <a:xfrm>
          <a:off x="4390035" y="2574499"/>
          <a:ext cx="1838450" cy="110307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10</a:t>
          </a:r>
        </a:p>
        <a:p>
          <a:pPr marL="114300" lvl="1" indent="-114300" algn="l" defTabSz="666750" rtl="0">
            <a:lnSpc>
              <a:spcPct val="90000"/>
            </a:lnSpc>
            <a:spcBef>
              <a:spcPct val="0"/>
            </a:spcBef>
            <a:spcAft>
              <a:spcPct val="15000"/>
            </a:spcAft>
            <a:buChar char="•"/>
          </a:pPr>
          <a:r>
            <a:rPr lang="en-GB" sz="1500" kern="1200">
              <a:solidFill>
                <a:schemeClr val="tx1"/>
              </a:solidFill>
            </a:rPr>
            <a:t>Transfer learning</a:t>
          </a:r>
        </a:p>
      </dsp:txBody>
      <dsp:txXfrm>
        <a:off x="4390035" y="2574499"/>
        <a:ext cx="1838450" cy="11030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D8436-BB4B-4037-B72A-DE1F9D5DD31F}">
      <dsp:nvSpPr>
        <dsp:cNvPr id="0" name=""/>
        <dsp:cNvSpPr/>
      </dsp:nvSpPr>
      <dsp:spPr>
        <a:xfrm>
          <a:off x="519119" y="253"/>
          <a:ext cx="1838865" cy="11033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1</a:t>
          </a:r>
        </a:p>
        <a:p>
          <a:pPr marL="114300" lvl="1" indent="-114300" algn="l" defTabSz="577850" rtl="0">
            <a:lnSpc>
              <a:spcPct val="90000"/>
            </a:lnSpc>
            <a:spcBef>
              <a:spcPct val="0"/>
            </a:spcBef>
            <a:spcAft>
              <a:spcPct val="15000"/>
            </a:spcAft>
            <a:buChar char="•"/>
          </a:pPr>
          <a:r>
            <a:rPr lang="en-GB" sz="1300" kern="1200"/>
            <a:t>Introduction to cyber security and privacy</a:t>
          </a:r>
        </a:p>
      </dsp:txBody>
      <dsp:txXfrm>
        <a:off x="519119" y="253"/>
        <a:ext cx="1838865" cy="1103319"/>
      </dsp:txXfrm>
    </dsp:sp>
    <dsp:sp modelId="{B1242C01-5AEB-4E94-9C26-8DF7C4BB14F1}">
      <dsp:nvSpPr>
        <dsp:cNvPr id="0" name=""/>
        <dsp:cNvSpPr/>
      </dsp:nvSpPr>
      <dsp:spPr>
        <a:xfrm>
          <a:off x="2541871" y="253"/>
          <a:ext cx="1838865" cy="1103319"/>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2</a:t>
          </a:r>
        </a:p>
        <a:p>
          <a:pPr marL="114300" lvl="1" indent="-114300" algn="l" defTabSz="577850" rtl="0">
            <a:lnSpc>
              <a:spcPct val="90000"/>
            </a:lnSpc>
            <a:spcBef>
              <a:spcPct val="0"/>
            </a:spcBef>
            <a:spcAft>
              <a:spcPct val="15000"/>
            </a:spcAft>
            <a:buChar char="•"/>
          </a:pPr>
          <a:r>
            <a:rPr lang="en-GB" sz="1300" kern="1200"/>
            <a:t>Legal &amp; ethical considerations of cyber security. </a:t>
          </a:r>
        </a:p>
      </dsp:txBody>
      <dsp:txXfrm>
        <a:off x="2541871" y="253"/>
        <a:ext cx="1838865" cy="1103319"/>
      </dsp:txXfrm>
    </dsp:sp>
    <dsp:sp modelId="{18DBDBA0-90EC-4A91-8867-99E6FCA7BD2A}">
      <dsp:nvSpPr>
        <dsp:cNvPr id="0" name=""/>
        <dsp:cNvSpPr/>
      </dsp:nvSpPr>
      <dsp:spPr>
        <a:xfrm>
          <a:off x="4564623" y="253"/>
          <a:ext cx="1838865" cy="110331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3</a:t>
          </a:r>
        </a:p>
        <a:p>
          <a:pPr marL="114300" lvl="1" indent="-114300" algn="l" defTabSz="577850" rtl="0">
            <a:lnSpc>
              <a:spcPct val="90000"/>
            </a:lnSpc>
            <a:spcBef>
              <a:spcPct val="0"/>
            </a:spcBef>
            <a:spcAft>
              <a:spcPct val="15000"/>
            </a:spcAft>
            <a:buChar char="•"/>
          </a:pPr>
          <a:r>
            <a:rPr lang="en-GB" sz="1300" kern="1200"/>
            <a:t>Information gathering &amp; social engineering</a:t>
          </a:r>
        </a:p>
      </dsp:txBody>
      <dsp:txXfrm>
        <a:off x="4564623" y="253"/>
        <a:ext cx="1838865" cy="1103319"/>
      </dsp:txXfrm>
    </dsp:sp>
    <dsp:sp modelId="{F158E62E-B4DB-4921-856A-B10E76B38B0E}">
      <dsp:nvSpPr>
        <dsp:cNvPr id="0" name=""/>
        <dsp:cNvSpPr/>
      </dsp:nvSpPr>
      <dsp:spPr>
        <a:xfrm>
          <a:off x="6587375" y="253"/>
          <a:ext cx="1838865" cy="110331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4</a:t>
          </a:r>
        </a:p>
        <a:p>
          <a:pPr marL="114300" lvl="1" indent="-114300" algn="l" defTabSz="577850" rtl="0">
            <a:lnSpc>
              <a:spcPct val="90000"/>
            </a:lnSpc>
            <a:spcBef>
              <a:spcPct val="0"/>
            </a:spcBef>
            <a:spcAft>
              <a:spcPct val="15000"/>
            </a:spcAft>
            <a:buChar char="•"/>
          </a:pPr>
          <a:r>
            <a:rPr lang="en-GB" sz="1300" kern="1200"/>
            <a:t>Identifying vulnerabilities in devices and networks</a:t>
          </a:r>
        </a:p>
      </dsp:txBody>
      <dsp:txXfrm>
        <a:off x="6587375" y="253"/>
        <a:ext cx="1838865" cy="1103319"/>
      </dsp:txXfrm>
    </dsp:sp>
    <dsp:sp modelId="{C0CC91A3-F75E-4363-903B-A7143602CF07}">
      <dsp:nvSpPr>
        <dsp:cNvPr id="0" name=""/>
        <dsp:cNvSpPr/>
      </dsp:nvSpPr>
      <dsp:spPr>
        <a:xfrm>
          <a:off x="519119" y="1287459"/>
          <a:ext cx="1838865" cy="110331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5</a:t>
          </a:r>
        </a:p>
        <a:p>
          <a:pPr marL="114300" lvl="1" indent="-114300" algn="l" defTabSz="577850" rtl="0">
            <a:lnSpc>
              <a:spcPct val="90000"/>
            </a:lnSpc>
            <a:spcBef>
              <a:spcPct val="0"/>
            </a:spcBef>
            <a:spcAft>
              <a:spcPct val="15000"/>
            </a:spcAft>
            <a:buChar char="•"/>
          </a:pPr>
          <a:r>
            <a:rPr lang="en-GB" sz="1300" kern="1200"/>
            <a:t>Risk reporting &amp; managing vulnerabilities</a:t>
          </a:r>
        </a:p>
      </dsp:txBody>
      <dsp:txXfrm>
        <a:off x="519119" y="1287459"/>
        <a:ext cx="1838865" cy="1103319"/>
      </dsp:txXfrm>
    </dsp:sp>
    <dsp:sp modelId="{038C4032-319C-4D85-BF86-F84AA80AE062}">
      <dsp:nvSpPr>
        <dsp:cNvPr id="0" name=""/>
        <dsp:cNvSpPr/>
      </dsp:nvSpPr>
      <dsp:spPr>
        <a:xfrm>
          <a:off x="2541871" y="1287459"/>
          <a:ext cx="1838865" cy="11033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6</a:t>
          </a:r>
        </a:p>
        <a:p>
          <a:pPr marL="114300" lvl="1" indent="-114300" algn="l" defTabSz="577850" rtl="0">
            <a:lnSpc>
              <a:spcPct val="90000"/>
            </a:lnSpc>
            <a:spcBef>
              <a:spcPct val="0"/>
            </a:spcBef>
            <a:spcAft>
              <a:spcPct val="15000"/>
            </a:spcAft>
            <a:buChar char="•"/>
          </a:pPr>
          <a:r>
            <a:rPr lang="en-GB" sz="1300" kern="1200"/>
            <a:t>Basic system hacking techniques &amp; mitigations </a:t>
          </a:r>
        </a:p>
      </dsp:txBody>
      <dsp:txXfrm>
        <a:off x="2541871" y="1287459"/>
        <a:ext cx="1838865" cy="1103319"/>
      </dsp:txXfrm>
    </dsp:sp>
    <dsp:sp modelId="{78093AFB-228D-45BD-8869-94BF312DF9F8}">
      <dsp:nvSpPr>
        <dsp:cNvPr id="0" name=""/>
        <dsp:cNvSpPr/>
      </dsp:nvSpPr>
      <dsp:spPr>
        <a:xfrm>
          <a:off x="4564623" y="1287459"/>
          <a:ext cx="1838865" cy="1103319"/>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7</a:t>
          </a:r>
        </a:p>
        <a:p>
          <a:pPr marL="114300" lvl="1" indent="-114300" algn="l" defTabSz="577850" rtl="0">
            <a:lnSpc>
              <a:spcPct val="90000"/>
            </a:lnSpc>
            <a:spcBef>
              <a:spcPct val="0"/>
            </a:spcBef>
            <a:spcAft>
              <a:spcPct val="15000"/>
            </a:spcAft>
            <a:buChar char="•"/>
          </a:pPr>
          <a:r>
            <a:rPr lang="en-GB" sz="1300" kern="1200"/>
            <a:t>SQL injection attacks &amp; mitigations</a:t>
          </a:r>
        </a:p>
      </dsp:txBody>
      <dsp:txXfrm>
        <a:off x="4564623" y="1287459"/>
        <a:ext cx="1838865" cy="1103319"/>
      </dsp:txXfrm>
    </dsp:sp>
    <dsp:sp modelId="{E8343797-5E4B-4A2D-B211-CAAD308F6CA1}">
      <dsp:nvSpPr>
        <dsp:cNvPr id="0" name=""/>
        <dsp:cNvSpPr/>
      </dsp:nvSpPr>
      <dsp:spPr>
        <a:xfrm>
          <a:off x="6587375" y="1287459"/>
          <a:ext cx="1838865" cy="110331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8</a:t>
          </a:r>
        </a:p>
        <a:p>
          <a:pPr marL="114300" lvl="1" indent="-114300" algn="l" defTabSz="577850" rtl="0">
            <a:lnSpc>
              <a:spcPct val="90000"/>
            </a:lnSpc>
            <a:spcBef>
              <a:spcPct val="0"/>
            </a:spcBef>
            <a:spcAft>
              <a:spcPct val="15000"/>
            </a:spcAft>
            <a:buChar char="•"/>
          </a:pPr>
          <a:r>
            <a:rPr lang="en-GB" sz="1300" kern="1200"/>
            <a:t>Buffer overflows, session hijacking &amp; mitigations</a:t>
          </a:r>
        </a:p>
      </dsp:txBody>
      <dsp:txXfrm>
        <a:off x="6587375" y="1287459"/>
        <a:ext cx="1838865" cy="1103319"/>
      </dsp:txXfrm>
    </dsp:sp>
    <dsp:sp modelId="{0E75E300-89B0-4A38-BE53-C06C4B99D1CF}">
      <dsp:nvSpPr>
        <dsp:cNvPr id="0" name=""/>
        <dsp:cNvSpPr/>
      </dsp:nvSpPr>
      <dsp:spPr>
        <a:xfrm>
          <a:off x="1530495" y="2574665"/>
          <a:ext cx="1838865" cy="110331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9</a:t>
          </a:r>
        </a:p>
        <a:p>
          <a:pPr marL="114300" lvl="1" indent="-114300" algn="l" defTabSz="577850" rtl="0">
            <a:lnSpc>
              <a:spcPct val="90000"/>
            </a:lnSpc>
            <a:spcBef>
              <a:spcPct val="0"/>
            </a:spcBef>
            <a:spcAft>
              <a:spcPct val="15000"/>
            </a:spcAft>
            <a:buChar char="•"/>
          </a:pPr>
          <a:r>
            <a:rPr lang="en-GB" sz="1300" kern="1200"/>
            <a:t>Viruses and worms </a:t>
          </a:r>
        </a:p>
      </dsp:txBody>
      <dsp:txXfrm>
        <a:off x="1530495" y="2574665"/>
        <a:ext cx="1838865" cy="1103319"/>
      </dsp:txXfrm>
    </dsp:sp>
    <dsp:sp modelId="{7121CCA8-BFA4-4279-A2A5-C7885992F883}">
      <dsp:nvSpPr>
        <dsp:cNvPr id="0" name=""/>
        <dsp:cNvSpPr/>
      </dsp:nvSpPr>
      <dsp:spPr>
        <a:xfrm>
          <a:off x="3553247" y="2574665"/>
          <a:ext cx="1838865" cy="110331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10</a:t>
          </a:r>
        </a:p>
        <a:p>
          <a:pPr marL="114300" lvl="1" indent="-114300" algn="l" defTabSz="577850" rtl="0">
            <a:lnSpc>
              <a:spcPct val="90000"/>
            </a:lnSpc>
            <a:spcBef>
              <a:spcPct val="0"/>
            </a:spcBef>
            <a:spcAft>
              <a:spcPct val="15000"/>
            </a:spcAft>
            <a:buChar char="•"/>
          </a:pPr>
          <a:r>
            <a:rPr lang="en-GB" sz="1300" kern="1200"/>
            <a:t>Securing networks</a:t>
          </a:r>
        </a:p>
      </dsp:txBody>
      <dsp:txXfrm>
        <a:off x="3553247" y="2574665"/>
        <a:ext cx="1838865" cy="1103319"/>
      </dsp:txXfrm>
    </dsp:sp>
    <dsp:sp modelId="{00CC5A87-D167-40D2-9C67-86C51698107C}">
      <dsp:nvSpPr>
        <dsp:cNvPr id="0" name=""/>
        <dsp:cNvSpPr/>
      </dsp:nvSpPr>
      <dsp:spPr>
        <a:xfrm>
          <a:off x="5575999" y="2574665"/>
          <a:ext cx="1838865" cy="11033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kern="1200"/>
            <a:t>Unit 11</a:t>
          </a:r>
        </a:p>
        <a:p>
          <a:pPr marL="114300" lvl="1" indent="-114300" algn="l" defTabSz="577850" rtl="0">
            <a:lnSpc>
              <a:spcPct val="90000"/>
            </a:lnSpc>
            <a:spcBef>
              <a:spcPct val="0"/>
            </a:spcBef>
            <a:spcAft>
              <a:spcPct val="15000"/>
            </a:spcAft>
            <a:buChar char="•"/>
          </a:pPr>
          <a:r>
            <a:rPr lang="en-GB" sz="1300" kern="1200"/>
            <a:t>Securing web servers &amp; applications</a:t>
          </a:r>
        </a:p>
      </dsp:txBody>
      <dsp:txXfrm>
        <a:off x="5575999" y="2574665"/>
        <a:ext cx="1838865" cy="11033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70FFC-4455-4963-A98A-33C7DF8736A0}">
      <dsp:nvSpPr>
        <dsp:cNvPr id="0" name=""/>
        <dsp:cNvSpPr/>
      </dsp:nvSpPr>
      <dsp:spPr>
        <a:xfrm>
          <a:off x="990972" y="1242"/>
          <a:ext cx="2827501" cy="1696501"/>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dirty="0">
              <a:solidFill>
                <a:schemeClr val="tx1"/>
              </a:solidFill>
            </a:rPr>
            <a:t>Unit 1</a:t>
          </a:r>
        </a:p>
        <a:p>
          <a:pPr marL="228600" lvl="1" indent="-228600" algn="l" defTabSz="1022350" rtl="0">
            <a:lnSpc>
              <a:spcPct val="90000"/>
            </a:lnSpc>
            <a:spcBef>
              <a:spcPct val="0"/>
            </a:spcBef>
            <a:spcAft>
              <a:spcPct val="15000"/>
            </a:spcAft>
            <a:buChar char="•"/>
          </a:pPr>
          <a:r>
            <a:rPr lang="en-GB" sz="2300" kern="1200" dirty="0">
              <a:solidFill>
                <a:schemeClr val="tx1"/>
              </a:solidFill>
            </a:rPr>
            <a:t>Introduction to programming &amp; development.</a:t>
          </a:r>
        </a:p>
      </dsp:txBody>
      <dsp:txXfrm>
        <a:off x="990972" y="1242"/>
        <a:ext cx="2827501" cy="1696501"/>
      </dsp:txXfrm>
    </dsp:sp>
    <dsp:sp modelId="{9538EB74-41FE-4D19-91C3-6442AA6364F7}">
      <dsp:nvSpPr>
        <dsp:cNvPr id="0" name=""/>
        <dsp:cNvSpPr/>
      </dsp:nvSpPr>
      <dsp:spPr>
        <a:xfrm>
          <a:off x="4101224" y="1242"/>
          <a:ext cx="2827501" cy="1696501"/>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a:solidFill>
                <a:schemeClr val="tx1"/>
              </a:solidFill>
            </a:rPr>
            <a:t>Unit 2 </a:t>
          </a:r>
        </a:p>
        <a:p>
          <a:pPr marL="228600" lvl="1" indent="-228600" algn="l" defTabSz="1022350" rtl="0">
            <a:lnSpc>
              <a:spcPct val="90000"/>
            </a:lnSpc>
            <a:spcBef>
              <a:spcPct val="0"/>
            </a:spcBef>
            <a:spcAft>
              <a:spcPct val="15000"/>
            </a:spcAft>
            <a:buChar char="•"/>
          </a:pPr>
          <a:r>
            <a:rPr lang="en-GB" sz="2300" kern="1200" dirty="0">
              <a:solidFill>
                <a:schemeClr val="tx1"/>
              </a:solidFill>
            </a:rPr>
            <a:t>Planning, requirements &amp; project lifecycles.</a:t>
          </a:r>
        </a:p>
      </dsp:txBody>
      <dsp:txXfrm>
        <a:off x="4101224" y="1242"/>
        <a:ext cx="2827501" cy="1696501"/>
      </dsp:txXfrm>
    </dsp:sp>
    <dsp:sp modelId="{FDD83B4C-E512-486F-9DCE-E51CE3DBB572}">
      <dsp:nvSpPr>
        <dsp:cNvPr id="0" name=""/>
        <dsp:cNvSpPr/>
      </dsp:nvSpPr>
      <dsp:spPr>
        <a:xfrm>
          <a:off x="7211476" y="1242"/>
          <a:ext cx="2827501" cy="1696501"/>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a:solidFill>
                <a:schemeClr val="tx1"/>
              </a:solidFill>
            </a:rPr>
            <a:t>Unit 3</a:t>
          </a:r>
        </a:p>
        <a:p>
          <a:pPr marL="228600" lvl="1" indent="-228600" algn="l" defTabSz="1022350" rtl="0">
            <a:lnSpc>
              <a:spcPct val="90000"/>
            </a:lnSpc>
            <a:spcBef>
              <a:spcPct val="0"/>
            </a:spcBef>
            <a:spcAft>
              <a:spcPct val="15000"/>
            </a:spcAft>
            <a:buChar char="•"/>
          </a:pPr>
          <a:r>
            <a:rPr lang="en-GB" sz="2300" kern="1200" dirty="0">
              <a:solidFill>
                <a:schemeClr val="tx1"/>
              </a:solidFill>
            </a:rPr>
            <a:t>Designing, wire-framing &amp; prototyping. </a:t>
          </a:r>
        </a:p>
      </dsp:txBody>
      <dsp:txXfrm>
        <a:off x="7211476" y="1242"/>
        <a:ext cx="2827501" cy="1696501"/>
      </dsp:txXfrm>
    </dsp:sp>
    <dsp:sp modelId="{AE14495C-73BE-42B4-9736-1F83D9B71F4A}">
      <dsp:nvSpPr>
        <dsp:cNvPr id="0" name=""/>
        <dsp:cNvSpPr/>
      </dsp:nvSpPr>
      <dsp:spPr>
        <a:xfrm>
          <a:off x="2546098" y="1980494"/>
          <a:ext cx="2827501" cy="1696501"/>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a:solidFill>
                <a:schemeClr val="tx1"/>
              </a:solidFill>
            </a:rPr>
            <a:t>Unit 4-9</a:t>
          </a:r>
        </a:p>
        <a:p>
          <a:pPr marL="228600" lvl="1" indent="-228600" algn="l" defTabSz="1022350" rtl="0">
            <a:lnSpc>
              <a:spcPct val="90000"/>
            </a:lnSpc>
            <a:spcBef>
              <a:spcPct val="0"/>
            </a:spcBef>
            <a:spcAft>
              <a:spcPct val="15000"/>
            </a:spcAft>
            <a:buChar char="•"/>
          </a:pPr>
          <a:r>
            <a:rPr lang="en-GB" sz="2300" kern="1200">
              <a:solidFill>
                <a:schemeClr val="tx1"/>
              </a:solidFill>
            </a:rPr>
            <a:t>Programming in Java</a:t>
          </a:r>
        </a:p>
      </dsp:txBody>
      <dsp:txXfrm>
        <a:off x="2546098" y="1980494"/>
        <a:ext cx="2827501" cy="1696501"/>
      </dsp:txXfrm>
    </dsp:sp>
    <dsp:sp modelId="{BC24ABCB-CC0D-488D-AF9E-67B691EF618B}">
      <dsp:nvSpPr>
        <dsp:cNvPr id="0" name=""/>
        <dsp:cNvSpPr/>
      </dsp:nvSpPr>
      <dsp:spPr>
        <a:xfrm>
          <a:off x="5656350" y="1980494"/>
          <a:ext cx="2827501" cy="169650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a:solidFill>
                <a:schemeClr val="tx1"/>
              </a:solidFill>
            </a:rPr>
            <a:t>Unit 10 </a:t>
          </a:r>
        </a:p>
        <a:p>
          <a:pPr marL="228600" lvl="1" indent="-228600" algn="l" defTabSz="1022350" rtl="0">
            <a:lnSpc>
              <a:spcPct val="90000"/>
            </a:lnSpc>
            <a:spcBef>
              <a:spcPct val="0"/>
            </a:spcBef>
            <a:spcAft>
              <a:spcPct val="15000"/>
            </a:spcAft>
            <a:buChar char="•"/>
          </a:pPr>
          <a:r>
            <a:rPr lang="en-GB" sz="2300" kern="1200">
              <a:solidFill>
                <a:schemeClr val="tx1"/>
              </a:solidFill>
            </a:rPr>
            <a:t>Testing techniques &amp; automation</a:t>
          </a:r>
        </a:p>
      </dsp:txBody>
      <dsp:txXfrm>
        <a:off x="5656350" y="1980494"/>
        <a:ext cx="2827501" cy="16965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69D2D-35A2-4161-8E45-26C6CE7D5E44}">
      <dsp:nvSpPr>
        <dsp:cNvPr id="0" name=""/>
        <dsp:cNvSpPr/>
      </dsp:nvSpPr>
      <dsp:spPr>
        <a:xfrm>
          <a:off x="3231" y="172777"/>
          <a:ext cx="2563601" cy="153816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1</a:t>
          </a:r>
        </a:p>
        <a:p>
          <a:pPr marL="228600" lvl="1" indent="-228600" algn="l" defTabSz="933450" rtl="0">
            <a:lnSpc>
              <a:spcPct val="90000"/>
            </a:lnSpc>
            <a:spcBef>
              <a:spcPct val="0"/>
            </a:spcBef>
            <a:spcAft>
              <a:spcPct val="15000"/>
            </a:spcAft>
            <a:buChar char="•"/>
          </a:pPr>
          <a:r>
            <a:rPr lang="en-GB" sz="2100" kern="1200">
              <a:solidFill>
                <a:schemeClr val="tx1"/>
              </a:solidFill>
            </a:rPr>
            <a:t>Introduction to web development </a:t>
          </a:r>
        </a:p>
      </dsp:txBody>
      <dsp:txXfrm>
        <a:off x="3231" y="172777"/>
        <a:ext cx="2563601" cy="1538160"/>
      </dsp:txXfrm>
    </dsp:sp>
    <dsp:sp modelId="{9D20948A-07BC-4FB6-8419-187BC61B885E}">
      <dsp:nvSpPr>
        <dsp:cNvPr id="0" name=""/>
        <dsp:cNvSpPr/>
      </dsp:nvSpPr>
      <dsp:spPr>
        <a:xfrm>
          <a:off x="2823193" y="172777"/>
          <a:ext cx="2563601" cy="153816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2</a:t>
          </a:r>
        </a:p>
        <a:p>
          <a:pPr marL="228600" lvl="1" indent="-228600" algn="l" defTabSz="933450" rtl="0">
            <a:lnSpc>
              <a:spcPct val="90000"/>
            </a:lnSpc>
            <a:spcBef>
              <a:spcPct val="0"/>
            </a:spcBef>
            <a:spcAft>
              <a:spcPct val="15000"/>
            </a:spcAft>
            <a:buChar char="•"/>
          </a:pPr>
          <a:r>
            <a:rPr lang="en-GB" sz="2100" kern="1200">
              <a:solidFill>
                <a:schemeClr val="tx1"/>
              </a:solidFill>
            </a:rPr>
            <a:t>Planning, requirements &amp; project lifecycles.</a:t>
          </a:r>
        </a:p>
      </dsp:txBody>
      <dsp:txXfrm>
        <a:off x="2823193" y="172777"/>
        <a:ext cx="2563601" cy="1538160"/>
      </dsp:txXfrm>
    </dsp:sp>
    <dsp:sp modelId="{CD1EB10A-F5EC-4A12-9C04-37B2FC8966DE}">
      <dsp:nvSpPr>
        <dsp:cNvPr id="0" name=""/>
        <dsp:cNvSpPr/>
      </dsp:nvSpPr>
      <dsp:spPr>
        <a:xfrm>
          <a:off x="5643155" y="172777"/>
          <a:ext cx="2563601" cy="153816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3</a:t>
          </a:r>
        </a:p>
        <a:p>
          <a:pPr marL="228600" lvl="1" indent="-228600" algn="l" defTabSz="933450" rtl="0">
            <a:lnSpc>
              <a:spcPct val="90000"/>
            </a:lnSpc>
            <a:spcBef>
              <a:spcPct val="0"/>
            </a:spcBef>
            <a:spcAft>
              <a:spcPct val="15000"/>
            </a:spcAft>
            <a:buChar char="•"/>
          </a:pPr>
          <a:r>
            <a:rPr lang="en-GB" sz="2100" kern="1200">
              <a:solidFill>
                <a:schemeClr val="tx1"/>
              </a:solidFill>
            </a:rPr>
            <a:t>Designing, wire-framing &amp; prototyping. </a:t>
          </a:r>
        </a:p>
      </dsp:txBody>
      <dsp:txXfrm>
        <a:off x="5643155" y="172777"/>
        <a:ext cx="2563601" cy="1538160"/>
      </dsp:txXfrm>
    </dsp:sp>
    <dsp:sp modelId="{47DDAD20-9ECA-420B-AB97-1E5920FC1DF2}">
      <dsp:nvSpPr>
        <dsp:cNvPr id="0" name=""/>
        <dsp:cNvSpPr/>
      </dsp:nvSpPr>
      <dsp:spPr>
        <a:xfrm>
          <a:off x="8463116" y="172777"/>
          <a:ext cx="2563601" cy="1538160"/>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4 </a:t>
          </a:r>
        </a:p>
        <a:p>
          <a:pPr marL="228600" lvl="1" indent="-228600" algn="l" defTabSz="933450" rtl="0">
            <a:lnSpc>
              <a:spcPct val="90000"/>
            </a:lnSpc>
            <a:spcBef>
              <a:spcPct val="0"/>
            </a:spcBef>
            <a:spcAft>
              <a:spcPct val="15000"/>
            </a:spcAft>
            <a:buChar char="•"/>
          </a:pPr>
          <a:r>
            <a:rPr lang="en-GB" sz="2100" kern="1200">
              <a:solidFill>
                <a:schemeClr val="tx1"/>
              </a:solidFill>
            </a:rPr>
            <a:t>HTML &amp; CSS</a:t>
          </a:r>
        </a:p>
      </dsp:txBody>
      <dsp:txXfrm>
        <a:off x="8463116" y="172777"/>
        <a:ext cx="2563601" cy="1538160"/>
      </dsp:txXfrm>
    </dsp:sp>
    <dsp:sp modelId="{9515AFC5-F672-4B8A-8C71-A2F8BDC60352}">
      <dsp:nvSpPr>
        <dsp:cNvPr id="0" name=""/>
        <dsp:cNvSpPr/>
      </dsp:nvSpPr>
      <dsp:spPr>
        <a:xfrm>
          <a:off x="1413212" y="1967299"/>
          <a:ext cx="2563601" cy="153816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5-6 </a:t>
          </a:r>
        </a:p>
        <a:p>
          <a:pPr marL="228600" lvl="1" indent="-228600" algn="l" defTabSz="933450" rtl="0">
            <a:lnSpc>
              <a:spcPct val="90000"/>
            </a:lnSpc>
            <a:spcBef>
              <a:spcPct val="0"/>
            </a:spcBef>
            <a:spcAft>
              <a:spcPct val="15000"/>
            </a:spcAft>
            <a:buChar char="•"/>
          </a:pPr>
          <a:r>
            <a:rPr lang="en-GB" sz="2100" kern="1200">
              <a:solidFill>
                <a:schemeClr val="tx1"/>
              </a:solidFill>
            </a:rPr>
            <a:t>Javascript</a:t>
          </a:r>
        </a:p>
      </dsp:txBody>
      <dsp:txXfrm>
        <a:off x="1413212" y="1967299"/>
        <a:ext cx="2563601" cy="1538160"/>
      </dsp:txXfrm>
    </dsp:sp>
    <dsp:sp modelId="{56EA2E49-7D7C-4352-9A2C-811F06D50F06}">
      <dsp:nvSpPr>
        <dsp:cNvPr id="0" name=""/>
        <dsp:cNvSpPr/>
      </dsp:nvSpPr>
      <dsp:spPr>
        <a:xfrm>
          <a:off x="4233174" y="1967299"/>
          <a:ext cx="2563601" cy="153816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7-9</a:t>
          </a:r>
        </a:p>
        <a:p>
          <a:pPr marL="228600" lvl="1" indent="-228600" algn="l" defTabSz="933450" rtl="0">
            <a:lnSpc>
              <a:spcPct val="90000"/>
            </a:lnSpc>
            <a:spcBef>
              <a:spcPct val="0"/>
            </a:spcBef>
            <a:spcAft>
              <a:spcPct val="15000"/>
            </a:spcAft>
            <a:buChar char="•"/>
          </a:pPr>
          <a:r>
            <a:rPr lang="en-GB" sz="2100" kern="1200">
              <a:solidFill>
                <a:schemeClr val="tx1"/>
              </a:solidFill>
            </a:rPr>
            <a:t>Web development in practice</a:t>
          </a:r>
        </a:p>
      </dsp:txBody>
      <dsp:txXfrm>
        <a:off x="4233174" y="1967299"/>
        <a:ext cx="2563601" cy="1538160"/>
      </dsp:txXfrm>
    </dsp:sp>
    <dsp:sp modelId="{658CAE3B-8887-43E1-A5D1-1FC15402B173}">
      <dsp:nvSpPr>
        <dsp:cNvPr id="0" name=""/>
        <dsp:cNvSpPr/>
      </dsp:nvSpPr>
      <dsp:spPr>
        <a:xfrm>
          <a:off x="7053135" y="1967299"/>
          <a:ext cx="2563601" cy="153816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10 </a:t>
          </a:r>
        </a:p>
        <a:p>
          <a:pPr marL="228600" lvl="1" indent="-228600" algn="l" defTabSz="933450" rtl="0">
            <a:lnSpc>
              <a:spcPct val="90000"/>
            </a:lnSpc>
            <a:spcBef>
              <a:spcPct val="0"/>
            </a:spcBef>
            <a:spcAft>
              <a:spcPct val="15000"/>
            </a:spcAft>
            <a:buChar char="•"/>
          </a:pPr>
          <a:r>
            <a:rPr lang="en-GB" sz="2100" kern="1200">
              <a:solidFill>
                <a:schemeClr val="tx1"/>
              </a:solidFill>
            </a:rPr>
            <a:t>Testing &amp; automation</a:t>
          </a:r>
        </a:p>
      </dsp:txBody>
      <dsp:txXfrm>
        <a:off x="7053135" y="1967299"/>
        <a:ext cx="2563601" cy="153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BE6D9-A960-4D41-B41C-85966D23AF29}">
      <dsp:nvSpPr>
        <dsp:cNvPr id="0" name=""/>
        <dsp:cNvSpPr/>
      </dsp:nvSpPr>
      <dsp:spPr>
        <a:xfrm>
          <a:off x="0" y="1404937"/>
          <a:ext cx="11469013" cy="18732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5463F-6BE0-4649-BB98-B80CBFBF2545}">
      <dsp:nvSpPr>
        <dsp:cNvPr id="0" name=""/>
        <dsp:cNvSpPr/>
      </dsp:nvSpPr>
      <dsp:spPr>
        <a:xfrm>
          <a:off x="1832" y="0"/>
          <a:ext cx="10318447" cy="187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l" defTabSz="1066800">
            <a:lnSpc>
              <a:spcPct val="90000"/>
            </a:lnSpc>
            <a:spcBef>
              <a:spcPct val="0"/>
            </a:spcBef>
            <a:spcAft>
              <a:spcPct val="35000"/>
            </a:spcAft>
            <a:buNone/>
          </a:pPr>
          <a:endParaRPr lang="en-GB" sz="2400" b="1" kern="1200" dirty="0"/>
        </a:p>
      </dsp:txBody>
      <dsp:txXfrm>
        <a:off x="1832" y="0"/>
        <a:ext cx="10318447" cy="1873250"/>
      </dsp:txXfrm>
    </dsp:sp>
    <dsp:sp modelId="{6654BBA5-7114-42DC-95AE-3343701B5674}">
      <dsp:nvSpPr>
        <dsp:cNvPr id="0" name=""/>
        <dsp:cNvSpPr/>
      </dsp:nvSpPr>
      <dsp:spPr>
        <a:xfrm>
          <a:off x="617726" y="2107406"/>
          <a:ext cx="468312" cy="46831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D27E1-5C87-4F4E-AC8C-48C856B9B8AC}">
      <dsp:nvSpPr>
        <dsp:cNvPr id="0" name=""/>
        <dsp:cNvSpPr/>
      </dsp:nvSpPr>
      <dsp:spPr>
        <a:xfrm>
          <a:off x="674588" y="2401"/>
          <a:ext cx="2716003" cy="162960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dirty="0"/>
            <a:t>Unit 1</a:t>
          </a:r>
        </a:p>
        <a:p>
          <a:pPr marL="228600" lvl="1" indent="-228600" algn="l" defTabSz="889000" rtl="0">
            <a:lnSpc>
              <a:spcPct val="90000"/>
            </a:lnSpc>
            <a:spcBef>
              <a:spcPct val="0"/>
            </a:spcBef>
            <a:spcAft>
              <a:spcPct val="15000"/>
            </a:spcAft>
            <a:buChar char="•"/>
          </a:pPr>
          <a:r>
            <a:rPr lang="en-GB" sz="2000" kern="1200" dirty="0"/>
            <a:t>Introduction to mobile app development.</a:t>
          </a:r>
        </a:p>
      </dsp:txBody>
      <dsp:txXfrm>
        <a:off x="674588" y="2401"/>
        <a:ext cx="2716003" cy="1629602"/>
      </dsp:txXfrm>
    </dsp:sp>
    <dsp:sp modelId="{E5D4DEE6-38A2-4BDC-A884-0AE4A48144B9}">
      <dsp:nvSpPr>
        <dsp:cNvPr id="0" name=""/>
        <dsp:cNvSpPr/>
      </dsp:nvSpPr>
      <dsp:spPr>
        <a:xfrm>
          <a:off x="3662192" y="2401"/>
          <a:ext cx="2716003" cy="162960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a:t>Unit 2 </a:t>
          </a:r>
        </a:p>
        <a:p>
          <a:pPr marL="228600" lvl="1" indent="-228600" algn="l" defTabSz="889000" rtl="0">
            <a:lnSpc>
              <a:spcPct val="90000"/>
            </a:lnSpc>
            <a:spcBef>
              <a:spcPct val="0"/>
            </a:spcBef>
            <a:spcAft>
              <a:spcPct val="15000"/>
            </a:spcAft>
            <a:buChar char="•"/>
          </a:pPr>
          <a:r>
            <a:rPr lang="en-GB" sz="2000" kern="1200" dirty="0"/>
            <a:t>Planning, requirements &amp; project lifecycles.</a:t>
          </a:r>
        </a:p>
      </dsp:txBody>
      <dsp:txXfrm>
        <a:off x="3662192" y="2401"/>
        <a:ext cx="2716003" cy="1629602"/>
      </dsp:txXfrm>
    </dsp:sp>
    <dsp:sp modelId="{941218D8-45F3-4B1D-9DA2-AE577117DD4F}">
      <dsp:nvSpPr>
        <dsp:cNvPr id="0" name=""/>
        <dsp:cNvSpPr/>
      </dsp:nvSpPr>
      <dsp:spPr>
        <a:xfrm>
          <a:off x="6649796" y="2401"/>
          <a:ext cx="2716003" cy="162960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a:t>Unit 3</a:t>
          </a:r>
        </a:p>
        <a:p>
          <a:pPr marL="228600" lvl="1" indent="-228600" algn="l" defTabSz="889000" rtl="0">
            <a:lnSpc>
              <a:spcPct val="90000"/>
            </a:lnSpc>
            <a:spcBef>
              <a:spcPct val="0"/>
            </a:spcBef>
            <a:spcAft>
              <a:spcPct val="15000"/>
            </a:spcAft>
            <a:buChar char="•"/>
          </a:pPr>
          <a:r>
            <a:rPr lang="en-GB" sz="2000" kern="1200" dirty="0"/>
            <a:t>Designing, wire-framing &amp; prototyping. </a:t>
          </a:r>
        </a:p>
      </dsp:txBody>
      <dsp:txXfrm>
        <a:off x="6649796" y="2401"/>
        <a:ext cx="2716003" cy="1629602"/>
      </dsp:txXfrm>
    </dsp:sp>
    <dsp:sp modelId="{0420C8B5-05B8-4D88-A2E2-6FD58A05AD4D}">
      <dsp:nvSpPr>
        <dsp:cNvPr id="0" name=""/>
        <dsp:cNvSpPr/>
      </dsp:nvSpPr>
      <dsp:spPr>
        <a:xfrm>
          <a:off x="2168390" y="1903603"/>
          <a:ext cx="2716003" cy="162960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a:t>Unit 4-9</a:t>
          </a:r>
        </a:p>
        <a:p>
          <a:pPr marL="228600" lvl="1" indent="-228600" algn="l" defTabSz="889000" rtl="0">
            <a:lnSpc>
              <a:spcPct val="90000"/>
            </a:lnSpc>
            <a:spcBef>
              <a:spcPct val="0"/>
            </a:spcBef>
            <a:spcAft>
              <a:spcPct val="15000"/>
            </a:spcAft>
            <a:buChar char="•"/>
          </a:pPr>
          <a:r>
            <a:rPr lang="en-GB" sz="2000" kern="1200" dirty="0"/>
            <a:t>Programming in Java with SDK</a:t>
          </a:r>
        </a:p>
      </dsp:txBody>
      <dsp:txXfrm>
        <a:off x="2168390" y="1903603"/>
        <a:ext cx="2716003" cy="1629602"/>
      </dsp:txXfrm>
    </dsp:sp>
    <dsp:sp modelId="{7EFBEB7E-219C-4E21-9D58-E67B3F23EE43}">
      <dsp:nvSpPr>
        <dsp:cNvPr id="0" name=""/>
        <dsp:cNvSpPr/>
      </dsp:nvSpPr>
      <dsp:spPr>
        <a:xfrm>
          <a:off x="5155994" y="1903603"/>
          <a:ext cx="2716003" cy="162960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a:t>Unit 10 </a:t>
          </a:r>
        </a:p>
        <a:p>
          <a:pPr marL="228600" lvl="1" indent="-228600" algn="l" defTabSz="889000" rtl="0">
            <a:lnSpc>
              <a:spcPct val="90000"/>
            </a:lnSpc>
            <a:spcBef>
              <a:spcPct val="0"/>
            </a:spcBef>
            <a:spcAft>
              <a:spcPct val="15000"/>
            </a:spcAft>
            <a:buChar char="•"/>
          </a:pPr>
          <a:r>
            <a:rPr lang="en-GB" sz="2000" kern="1200" dirty="0"/>
            <a:t>Testing techniques</a:t>
          </a:r>
        </a:p>
      </dsp:txBody>
      <dsp:txXfrm>
        <a:off x="5155994" y="1903603"/>
        <a:ext cx="2716003" cy="16296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F2F66-3380-4D89-9326-5278E657B6D9}">
      <dsp:nvSpPr>
        <dsp:cNvPr id="0" name=""/>
        <dsp:cNvSpPr/>
      </dsp:nvSpPr>
      <dsp:spPr>
        <a:xfrm>
          <a:off x="3173" y="504169"/>
          <a:ext cx="2517473" cy="15104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1</a:t>
          </a:r>
        </a:p>
        <a:p>
          <a:pPr marL="114300" lvl="1" indent="-114300" algn="l" defTabSz="666750" rtl="0">
            <a:lnSpc>
              <a:spcPct val="90000"/>
            </a:lnSpc>
            <a:spcBef>
              <a:spcPct val="0"/>
            </a:spcBef>
            <a:spcAft>
              <a:spcPct val="15000"/>
            </a:spcAft>
            <a:buChar char="•"/>
          </a:pPr>
          <a:r>
            <a:rPr lang="en-GB" sz="1500" kern="1200">
              <a:solidFill>
                <a:schemeClr val="tx1"/>
              </a:solidFill>
            </a:rPr>
            <a:t>Introduction to emerging technologies</a:t>
          </a:r>
        </a:p>
      </dsp:txBody>
      <dsp:txXfrm>
        <a:off x="3173" y="504169"/>
        <a:ext cx="2517473" cy="1510484"/>
      </dsp:txXfrm>
    </dsp:sp>
    <dsp:sp modelId="{D66D9D89-37F0-42E0-8B0A-C283CACC1B06}">
      <dsp:nvSpPr>
        <dsp:cNvPr id="0" name=""/>
        <dsp:cNvSpPr/>
      </dsp:nvSpPr>
      <dsp:spPr>
        <a:xfrm>
          <a:off x="2772394" y="504169"/>
          <a:ext cx="2517473" cy="15104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2</a:t>
          </a:r>
        </a:p>
        <a:p>
          <a:pPr marL="114300" lvl="1" indent="-114300" algn="l" defTabSz="666750" rtl="0">
            <a:lnSpc>
              <a:spcPct val="90000"/>
            </a:lnSpc>
            <a:spcBef>
              <a:spcPct val="0"/>
            </a:spcBef>
            <a:spcAft>
              <a:spcPct val="15000"/>
            </a:spcAft>
            <a:buChar char="•"/>
          </a:pPr>
          <a:r>
            <a:rPr lang="en-GB" sz="1500" kern="1200">
              <a:solidFill>
                <a:schemeClr val="tx1"/>
              </a:solidFill>
            </a:rPr>
            <a:t>Internet of Things (IoT)</a:t>
          </a:r>
        </a:p>
      </dsp:txBody>
      <dsp:txXfrm>
        <a:off x="2772394" y="504169"/>
        <a:ext cx="2517473" cy="1510484"/>
      </dsp:txXfrm>
    </dsp:sp>
    <dsp:sp modelId="{1605004C-FF4E-4DEE-B1D9-85D1A1156E4C}">
      <dsp:nvSpPr>
        <dsp:cNvPr id="0" name=""/>
        <dsp:cNvSpPr/>
      </dsp:nvSpPr>
      <dsp:spPr>
        <a:xfrm>
          <a:off x="5541615" y="504169"/>
          <a:ext cx="2517473" cy="15104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3</a:t>
          </a:r>
        </a:p>
        <a:p>
          <a:pPr marL="114300" lvl="1" indent="-114300" algn="l" defTabSz="666750" rtl="0">
            <a:lnSpc>
              <a:spcPct val="90000"/>
            </a:lnSpc>
            <a:spcBef>
              <a:spcPct val="0"/>
            </a:spcBef>
            <a:spcAft>
              <a:spcPct val="15000"/>
            </a:spcAft>
            <a:buChar char="•"/>
          </a:pPr>
          <a:r>
            <a:rPr lang="en-GB" sz="1500" kern="1200">
              <a:solidFill>
                <a:schemeClr val="tx1"/>
              </a:solidFill>
            </a:rPr>
            <a:t>Blockchain</a:t>
          </a:r>
        </a:p>
      </dsp:txBody>
      <dsp:txXfrm>
        <a:off x="5541615" y="504169"/>
        <a:ext cx="2517473" cy="1510484"/>
      </dsp:txXfrm>
    </dsp:sp>
    <dsp:sp modelId="{E5767203-3D28-4CCF-9042-F49D8B401E81}">
      <dsp:nvSpPr>
        <dsp:cNvPr id="0" name=""/>
        <dsp:cNvSpPr/>
      </dsp:nvSpPr>
      <dsp:spPr>
        <a:xfrm>
          <a:off x="8310836" y="504169"/>
          <a:ext cx="2517473" cy="15104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4</a:t>
          </a:r>
        </a:p>
        <a:p>
          <a:pPr marL="114300" lvl="1" indent="-114300" algn="l" defTabSz="666750" rtl="0">
            <a:lnSpc>
              <a:spcPct val="90000"/>
            </a:lnSpc>
            <a:spcBef>
              <a:spcPct val="0"/>
            </a:spcBef>
            <a:spcAft>
              <a:spcPct val="15000"/>
            </a:spcAft>
            <a:buChar char="•"/>
          </a:pPr>
          <a:r>
            <a:rPr lang="en-GB" sz="1500" kern="1200">
              <a:solidFill>
                <a:schemeClr val="tx1"/>
              </a:solidFill>
            </a:rPr>
            <a:t>Autonomous systems</a:t>
          </a:r>
        </a:p>
      </dsp:txBody>
      <dsp:txXfrm>
        <a:off x="8310836" y="504169"/>
        <a:ext cx="2517473" cy="1510484"/>
      </dsp:txXfrm>
    </dsp:sp>
    <dsp:sp modelId="{DE62FA12-025F-42AB-98FF-3930CEF96BED}">
      <dsp:nvSpPr>
        <dsp:cNvPr id="0" name=""/>
        <dsp:cNvSpPr/>
      </dsp:nvSpPr>
      <dsp:spPr>
        <a:xfrm>
          <a:off x="1387783" y="2266401"/>
          <a:ext cx="2517473" cy="15104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5 </a:t>
          </a:r>
        </a:p>
        <a:p>
          <a:pPr marL="114300" lvl="1" indent="-114300" algn="l" defTabSz="666750" rtl="0">
            <a:lnSpc>
              <a:spcPct val="90000"/>
            </a:lnSpc>
            <a:spcBef>
              <a:spcPct val="0"/>
            </a:spcBef>
            <a:spcAft>
              <a:spcPct val="15000"/>
            </a:spcAft>
            <a:buChar char="•"/>
          </a:pPr>
          <a:r>
            <a:rPr lang="en-GB" sz="1500" kern="1200">
              <a:solidFill>
                <a:schemeClr val="tx1"/>
              </a:solidFill>
            </a:rPr>
            <a:t>Continuous learning &amp; Continued professional development (CPD)</a:t>
          </a:r>
        </a:p>
      </dsp:txBody>
      <dsp:txXfrm>
        <a:off x="1387783" y="2266401"/>
        <a:ext cx="2517473" cy="1510484"/>
      </dsp:txXfrm>
    </dsp:sp>
    <dsp:sp modelId="{DEB66F79-785A-47A4-9FE3-5D87F27E2758}">
      <dsp:nvSpPr>
        <dsp:cNvPr id="0" name=""/>
        <dsp:cNvSpPr/>
      </dsp:nvSpPr>
      <dsp:spPr>
        <a:xfrm>
          <a:off x="4157004" y="2266401"/>
          <a:ext cx="2517473" cy="15104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6-9 </a:t>
          </a:r>
        </a:p>
        <a:p>
          <a:pPr marL="114300" lvl="1" indent="-114300" algn="l" defTabSz="666750" rtl="0">
            <a:lnSpc>
              <a:spcPct val="90000"/>
            </a:lnSpc>
            <a:spcBef>
              <a:spcPct val="0"/>
            </a:spcBef>
            <a:spcAft>
              <a:spcPct val="15000"/>
            </a:spcAft>
            <a:buChar char="•"/>
          </a:pPr>
          <a:r>
            <a:rPr lang="en-GB" sz="1500" kern="1200">
              <a:solidFill>
                <a:schemeClr val="tx1"/>
              </a:solidFill>
            </a:rPr>
            <a:t>Industrial and real-world examples of emerging technologies and how they’re implemented. </a:t>
          </a:r>
        </a:p>
      </dsp:txBody>
      <dsp:txXfrm>
        <a:off x="4157004" y="2266401"/>
        <a:ext cx="2517473" cy="1510484"/>
      </dsp:txXfrm>
    </dsp:sp>
    <dsp:sp modelId="{B8D1FF9C-C837-44A6-9FC2-5B5BB3B8BE55}">
      <dsp:nvSpPr>
        <dsp:cNvPr id="0" name=""/>
        <dsp:cNvSpPr/>
      </dsp:nvSpPr>
      <dsp:spPr>
        <a:xfrm>
          <a:off x="6926225" y="2266401"/>
          <a:ext cx="2517473" cy="15104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10</a:t>
          </a:r>
        </a:p>
        <a:p>
          <a:pPr marL="114300" lvl="1" indent="-114300" algn="l" defTabSz="666750" rtl="0">
            <a:lnSpc>
              <a:spcPct val="90000"/>
            </a:lnSpc>
            <a:spcBef>
              <a:spcPct val="0"/>
            </a:spcBef>
            <a:spcAft>
              <a:spcPct val="15000"/>
            </a:spcAft>
            <a:buChar char="•"/>
          </a:pPr>
          <a:r>
            <a:rPr lang="en-GB" sz="1500" kern="1200">
              <a:solidFill>
                <a:schemeClr val="tx1"/>
              </a:solidFill>
            </a:rPr>
            <a:t>Innovation for future problems (Addressing UN Sustainable development goals through technology). </a:t>
          </a:r>
        </a:p>
      </dsp:txBody>
      <dsp:txXfrm>
        <a:off x="6926225" y="2266401"/>
        <a:ext cx="2517473" cy="151048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99969-AB5F-479B-9F68-67A47BBBFFE0}">
      <dsp:nvSpPr>
        <dsp:cNvPr id="0" name=""/>
        <dsp:cNvSpPr/>
      </dsp:nvSpPr>
      <dsp:spPr>
        <a:xfrm>
          <a:off x="990972" y="1242"/>
          <a:ext cx="2827501" cy="16965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dirty="0">
              <a:solidFill>
                <a:schemeClr val="tx1"/>
              </a:solidFill>
            </a:rPr>
            <a:t>Unit 1 </a:t>
          </a:r>
        </a:p>
        <a:p>
          <a:pPr marL="228600" lvl="1" indent="-228600" algn="l" defTabSz="933450" rtl="0">
            <a:lnSpc>
              <a:spcPct val="90000"/>
            </a:lnSpc>
            <a:spcBef>
              <a:spcPct val="0"/>
            </a:spcBef>
            <a:spcAft>
              <a:spcPct val="15000"/>
            </a:spcAft>
            <a:buChar char="•"/>
          </a:pPr>
          <a:r>
            <a:rPr lang="en-GB" sz="2100" kern="1200">
              <a:solidFill>
                <a:schemeClr val="tx1"/>
              </a:solidFill>
            </a:rPr>
            <a:t>Introduction to data and information management</a:t>
          </a:r>
        </a:p>
      </dsp:txBody>
      <dsp:txXfrm>
        <a:off x="990972" y="1242"/>
        <a:ext cx="2827501" cy="1696501"/>
      </dsp:txXfrm>
    </dsp:sp>
    <dsp:sp modelId="{1779DB8B-CCD1-4687-BA48-D761FF6DF943}">
      <dsp:nvSpPr>
        <dsp:cNvPr id="0" name=""/>
        <dsp:cNvSpPr/>
      </dsp:nvSpPr>
      <dsp:spPr>
        <a:xfrm>
          <a:off x="4101224" y="1242"/>
          <a:ext cx="2827501" cy="169650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2 &amp; 3 </a:t>
          </a:r>
        </a:p>
        <a:p>
          <a:pPr marL="228600" lvl="1" indent="-228600" algn="l" defTabSz="933450" rtl="0">
            <a:lnSpc>
              <a:spcPct val="90000"/>
            </a:lnSpc>
            <a:spcBef>
              <a:spcPct val="0"/>
            </a:spcBef>
            <a:spcAft>
              <a:spcPct val="15000"/>
            </a:spcAft>
            <a:buChar char="•"/>
          </a:pPr>
          <a:r>
            <a:rPr lang="en-GB" sz="2100" kern="1200">
              <a:solidFill>
                <a:schemeClr val="tx1"/>
              </a:solidFill>
            </a:rPr>
            <a:t>Data storage tools (Access, databases, etc. ) </a:t>
          </a:r>
        </a:p>
      </dsp:txBody>
      <dsp:txXfrm>
        <a:off x="4101224" y="1242"/>
        <a:ext cx="2827501" cy="1696501"/>
      </dsp:txXfrm>
    </dsp:sp>
    <dsp:sp modelId="{4AB97AE8-FFF8-42BD-A8FF-22288BC184F0}">
      <dsp:nvSpPr>
        <dsp:cNvPr id="0" name=""/>
        <dsp:cNvSpPr/>
      </dsp:nvSpPr>
      <dsp:spPr>
        <a:xfrm>
          <a:off x="7211476" y="1242"/>
          <a:ext cx="2827501" cy="169650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4 &amp; 5</a:t>
          </a:r>
        </a:p>
        <a:p>
          <a:pPr marL="228600" lvl="1" indent="-228600" algn="l" defTabSz="933450" rtl="0">
            <a:lnSpc>
              <a:spcPct val="90000"/>
            </a:lnSpc>
            <a:spcBef>
              <a:spcPct val="0"/>
            </a:spcBef>
            <a:spcAft>
              <a:spcPct val="15000"/>
            </a:spcAft>
            <a:buChar char="•"/>
          </a:pPr>
          <a:r>
            <a:rPr lang="en-GB" sz="2100" kern="1200">
              <a:solidFill>
                <a:schemeClr val="tx1"/>
              </a:solidFill>
            </a:rPr>
            <a:t>Information organisation and retrieval</a:t>
          </a:r>
        </a:p>
      </dsp:txBody>
      <dsp:txXfrm>
        <a:off x="7211476" y="1242"/>
        <a:ext cx="2827501" cy="1696501"/>
      </dsp:txXfrm>
    </dsp:sp>
    <dsp:sp modelId="{6B338D49-EA96-46DF-BD06-6918C2C3D300}">
      <dsp:nvSpPr>
        <dsp:cNvPr id="0" name=""/>
        <dsp:cNvSpPr/>
      </dsp:nvSpPr>
      <dsp:spPr>
        <a:xfrm>
          <a:off x="990972" y="1980494"/>
          <a:ext cx="2827501" cy="169650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6 &amp; 7</a:t>
          </a:r>
        </a:p>
        <a:p>
          <a:pPr marL="228600" lvl="1" indent="-228600" algn="l" defTabSz="933450" rtl="0">
            <a:lnSpc>
              <a:spcPct val="90000"/>
            </a:lnSpc>
            <a:spcBef>
              <a:spcPct val="0"/>
            </a:spcBef>
            <a:spcAft>
              <a:spcPct val="15000"/>
            </a:spcAft>
            <a:buChar char="•"/>
          </a:pPr>
          <a:r>
            <a:rPr lang="en-GB" sz="2100" kern="1200">
              <a:solidFill>
                <a:schemeClr val="tx1"/>
              </a:solidFill>
            </a:rPr>
            <a:t>Information security, privacy and ethics. </a:t>
          </a:r>
        </a:p>
      </dsp:txBody>
      <dsp:txXfrm>
        <a:off x="990972" y="1980494"/>
        <a:ext cx="2827501" cy="1696501"/>
      </dsp:txXfrm>
    </dsp:sp>
    <dsp:sp modelId="{A97F7A8E-1B93-401A-95E6-B60F1DE8DFEE}">
      <dsp:nvSpPr>
        <dsp:cNvPr id="0" name=""/>
        <dsp:cNvSpPr/>
      </dsp:nvSpPr>
      <dsp:spPr>
        <a:xfrm>
          <a:off x="4101224" y="1980494"/>
          <a:ext cx="2827501" cy="169650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8 &amp; 9</a:t>
          </a:r>
        </a:p>
        <a:p>
          <a:pPr marL="228600" lvl="1" indent="-228600" algn="l" defTabSz="933450" rtl="0">
            <a:lnSpc>
              <a:spcPct val="90000"/>
            </a:lnSpc>
            <a:spcBef>
              <a:spcPct val="0"/>
            </a:spcBef>
            <a:spcAft>
              <a:spcPct val="15000"/>
            </a:spcAft>
            <a:buChar char="•"/>
          </a:pPr>
          <a:r>
            <a:rPr lang="en-GB" sz="2100" kern="1200">
              <a:solidFill>
                <a:schemeClr val="tx1"/>
              </a:solidFill>
            </a:rPr>
            <a:t>Basic data mining &amp; insights</a:t>
          </a:r>
        </a:p>
      </dsp:txBody>
      <dsp:txXfrm>
        <a:off x="4101224" y="1980494"/>
        <a:ext cx="2827501" cy="1696501"/>
      </dsp:txXfrm>
    </dsp:sp>
    <dsp:sp modelId="{D120572C-8BA6-47CE-B230-6D5D90CCE120}">
      <dsp:nvSpPr>
        <dsp:cNvPr id="0" name=""/>
        <dsp:cNvSpPr/>
      </dsp:nvSpPr>
      <dsp:spPr>
        <a:xfrm>
          <a:off x="7211476" y="1980494"/>
          <a:ext cx="2827501" cy="16965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solidFill>
                <a:schemeClr val="tx1"/>
              </a:solidFill>
            </a:rPr>
            <a:t>Unit 10 </a:t>
          </a:r>
        </a:p>
        <a:p>
          <a:pPr marL="228600" lvl="1" indent="-228600" algn="l" defTabSz="933450" rtl="0">
            <a:lnSpc>
              <a:spcPct val="90000"/>
            </a:lnSpc>
            <a:spcBef>
              <a:spcPct val="0"/>
            </a:spcBef>
            <a:spcAft>
              <a:spcPct val="15000"/>
            </a:spcAft>
            <a:buChar char="•"/>
          </a:pPr>
          <a:r>
            <a:rPr lang="en-GB" sz="2100" kern="1200">
              <a:solidFill>
                <a:schemeClr val="tx1"/>
              </a:solidFill>
            </a:rPr>
            <a:t>Real-world examples &amp; scenarios </a:t>
          </a:r>
        </a:p>
      </dsp:txBody>
      <dsp:txXfrm>
        <a:off x="7211476" y="1980494"/>
        <a:ext cx="2827501" cy="169650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F49D8-F5AA-4EB8-94ED-CF7D880581EA}">
      <dsp:nvSpPr>
        <dsp:cNvPr id="0" name=""/>
        <dsp:cNvSpPr/>
      </dsp:nvSpPr>
      <dsp:spPr>
        <a:xfrm>
          <a:off x="3231" y="172777"/>
          <a:ext cx="2563601" cy="15381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solidFill>
                <a:schemeClr val="tx1"/>
              </a:solidFill>
            </a:rPr>
            <a:t>Unit 1</a:t>
          </a:r>
        </a:p>
        <a:p>
          <a:pPr marL="171450" lvl="1" indent="-171450" algn="l" defTabSz="755650" rtl="0">
            <a:lnSpc>
              <a:spcPct val="90000"/>
            </a:lnSpc>
            <a:spcBef>
              <a:spcPct val="0"/>
            </a:spcBef>
            <a:spcAft>
              <a:spcPct val="15000"/>
            </a:spcAft>
            <a:buChar char="•"/>
          </a:pPr>
          <a:r>
            <a:rPr lang="en-GB" sz="1700" kern="1200">
              <a:solidFill>
                <a:schemeClr val="tx1"/>
              </a:solidFill>
            </a:rPr>
            <a:t>Introduction to basic IT and technical knowledge</a:t>
          </a:r>
        </a:p>
      </dsp:txBody>
      <dsp:txXfrm>
        <a:off x="3231" y="172777"/>
        <a:ext cx="2563601" cy="1538160"/>
      </dsp:txXfrm>
    </dsp:sp>
    <dsp:sp modelId="{35072DE9-7CAC-4DDE-AF71-1CC0EF887366}">
      <dsp:nvSpPr>
        <dsp:cNvPr id="0" name=""/>
        <dsp:cNvSpPr/>
      </dsp:nvSpPr>
      <dsp:spPr>
        <a:xfrm>
          <a:off x="2823193" y="172777"/>
          <a:ext cx="2563601" cy="15381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solidFill>
                <a:schemeClr val="tx1"/>
              </a:solidFill>
            </a:rPr>
            <a:t>Unit 2 &amp; 3</a:t>
          </a:r>
        </a:p>
        <a:p>
          <a:pPr marL="171450" lvl="1" indent="-171450" algn="l" defTabSz="755650" rtl="0">
            <a:lnSpc>
              <a:spcPct val="90000"/>
            </a:lnSpc>
            <a:spcBef>
              <a:spcPct val="0"/>
            </a:spcBef>
            <a:spcAft>
              <a:spcPct val="15000"/>
            </a:spcAft>
            <a:buChar char="•"/>
          </a:pPr>
          <a:r>
            <a:rPr lang="en-GB" sz="1700" kern="1200">
              <a:solidFill>
                <a:schemeClr val="tx1"/>
              </a:solidFill>
            </a:rPr>
            <a:t>Basic computing principles </a:t>
          </a:r>
        </a:p>
      </dsp:txBody>
      <dsp:txXfrm>
        <a:off x="2823193" y="172777"/>
        <a:ext cx="2563601" cy="1538160"/>
      </dsp:txXfrm>
    </dsp:sp>
    <dsp:sp modelId="{9CD201B1-E36C-4D6F-B063-06AE5BFABA5E}">
      <dsp:nvSpPr>
        <dsp:cNvPr id="0" name=""/>
        <dsp:cNvSpPr/>
      </dsp:nvSpPr>
      <dsp:spPr>
        <a:xfrm>
          <a:off x="5643155" y="172777"/>
          <a:ext cx="2563601" cy="15381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solidFill>
                <a:schemeClr val="tx1"/>
              </a:solidFill>
            </a:rPr>
            <a:t>Unit 4</a:t>
          </a:r>
        </a:p>
        <a:p>
          <a:pPr marL="171450" lvl="1" indent="-171450" algn="l" defTabSz="755650" rtl="0">
            <a:lnSpc>
              <a:spcPct val="90000"/>
            </a:lnSpc>
            <a:spcBef>
              <a:spcPct val="0"/>
            </a:spcBef>
            <a:spcAft>
              <a:spcPct val="15000"/>
            </a:spcAft>
            <a:buChar char="•"/>
          </a:pPr>
          <a:r>
            <a:rPr lang="en-GB" sz="1700" kern="1200">
              <a:solidFill>
                <a:schemeClr val="tx1"/>
              </a:solidFill>
            </a:rPr>
            <a:t>Productivity tools (MS suite, etc.) </a:t>
          </a:r>
        </a:p>
      </dsp:txBody>
      <dsp:txXfrm>
        <a:off x="5643155" y="172777"/>
        <a:ext cx="2563601" cy="1538160"/>
      </dsp:txXfrm>
    </dsp:sp>
    <dsp:sp modelId="{45118C4D-1B19-42B1-A63D-398A37EC3D7C}">
      <dsp:nvSpPr>
        <dsp:cNvPr id="0" name=""/>
        <dsp:cNvSpPr/>
      </dsp:nvSpPr>
      <dsp:spPr>
        <a:xfrm>
          <a:off x="8463116" y="172777"/>
          <a:ext cx="2563601" cy="153816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solidFill>
                <a:schemeClr val="tx1"/>
              </a:solidFill>
            </a:rPr>
            <a:t>Unit 5-7 </a:t>
          </a:r>
        </a:p>
        <a:p>
          <a:pPr marL="171450" lvl="1" indent="-171450" algn="l" defTabSz="755650" rtl="0">
            <a:lnSpc>
              <a:spcPct val="90000"/>
            </a:lnSpc>
            <a:spcBef>
              <a:spcPct val="0"/>
            </a:spcBef>
            <a:spcAft>
              <a:spcPct val="15000"/>
            </a:spcAft>
            <a:buChar char="•"/>
          </a:pPr>
          <a:r>
            <a:rPr lang="en-GB" sz="1700" kern="1200">
              <a:solidFill>
                <a:schemeClr val="tx1"/>
              </a:solidFill>
            </a:rPr>
            <a:t>Spreadsheets (beginner, intermediate, advanced).</a:t>
          </a:r>
        </a:p>
      </dsp:txBody>
      <dsp:txXfrm>
        <a:off x="8463116" y="172777"/>
        <a:ext cx="2563601" cy="1538160"/>
      </dsp:txXfrm>
    </dsp:sp>
    <dsp:sp modelId="{52E62833-ACE3-4E8A-8176-3FE155C1E6DC}">
      <dsp:nvSpPr>
        <dsp:cNvPr id="0" name=""/>
        <dsp:cNvSpPr/>
      </dsp:nvSpPr>
      <dsp:spPr>
        <a:xfrm>
          <a:off x="1413212" y="1967299"/>
          <a:ext cx="2563601" cy="15381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solidFill>
                <a:schemeClr val="tx1"/>
              </a:solidFill>
            </a:rPr>
            <a:t>Unit 8</a:t>
          </a:r>
        </a:p>
        <a:p>
          <a:pPr marL="171450" lvl="1" indent="-171450" algn="l" defTabSz="755650" rtl="0">
            <a:lnSpc>
              <a:spcPct val="90000"/>
            </a:lnSpc>
            <a:spcBef>
              <a:spcPct val="0"/>
            </a:spcBef>
            <a:spcAft>
              <a:spcPct val="15000"/>
            </a:spcAft>
            <a:buChar char="•"/>
          </a:pPr>
          <a:r>
            <a:rPr lang="en-GB" sz="1700" kern="1200">
              <a:solidFill>
                <a:schemeClr val="tx1"/>
              </a:solidFill>
            </a:rPr>
            <a:t>Social media </a:t>
          </a:r>
        </a:p>
      </dsp:txBody>
      <dsp:txXfrm>
        <a:off x="1413212" y="1967299"/>
        <a:ext cx="2563601" cy="1538160"/>
      </dsp:txXfrm>
    </dsp:sp>
    <dsp:sp modelId="{3A014524-AFFF-4D7B-B65B-A059240C0876}">
      <dsp:nvSpPr>
        <dsp:cNvPr id="0" name=""/>
        <dsp:cNvSpPr/>
      </dsp:nvSpPr>
      <dsp:spPr>
        <a:xfrm>
          <a:off x="4233174" y="1967299"/>
          <a:ext cx="2563601" cy="15381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solidFill>
                <a:schemeClr val="tx1"/>
              </a:solidFill>
            </a:rPr>
            <a:t>Unit 9</a:t>
          </a:r>
        </a:p>
        <a:p>
          <a:pPr marL="171450" lvl="1" indent="-171450" algn="l" defTabSz="755650" rtl="0">
            <a:lnSpc>
              <a:spcPct val="90000"/>
            </a:lnSpc>
            <a:spcBef>
              <a:spcPct val="0"/>
            </a:spcBef>
            <a:spcAft>
              <a:spcPct val="15000"/>
            </a:spcAft>
            <a:buChar char="•"/>
          </a:pPr>
          <a:r>
            <a:rPr lang="en-GB" sz="1700" kern="1200">
              <a:solidFill>
                <a:schemeClr val="tx1"/>
              </a:solidFill>
            </a:rPr>
            <a:t>Digital collaboration</a:t>
          </a:r>
        </a:p>
      </dsp:txBody>
      <dsp:txXfrm>
        <a:off x="4233174" y="1967299"/>
        <a:ext cx="2563601" cy="1538160"/>
      </dsp:txXfrm>
    </dsp:sp>
    <dsp:sp modelId="{3B51B650-E308-472E-B0BB-DF59627F41B4}">
      <dsp:nvSpPr>
        <dsp:cNvPr id="0" name=""/>
        <dsp:cNvSpPr/>
      </dsp:nvSpPr>
      <dsp:spPr>
        <a:xfrm>
          <a:off x="7053135" y="1967299"/>
          <a:ext cx="2563601" cy="15381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solidFill>
                <a:schemeClr val="tx1"/>
              </a:solidFill>
            </a:rPr>
            <a:t>Unit 10</a:t>
          </a:r>
        </a:p>
        <a:p>
          <a:pPr marL="171450" lvl="1" indent="-171450" algn="l" defTabSz="755650" rtl="0">
            <a:lnSpc>
              <a:spcPct val="90000"/>
            </a:lnSpc>
            <a:spcBef>
              <a:spcPct val="0"/>
            </a:spcBef>
            <a:spcAft>
              <a:spcPct val="15000"/>
            </a:spcAft>
            <a:buChar char="•"/>
          </a:pPr>
          <a:r>
            <a:rPr lang="en-GB" sz="1700" kern="1200">
              <a:solidFill>
                <a:schemeClr val="tx1"/>
              </a:solidFill>
            </a:rPr>
            <a:t>Solving everyday problems with basic IT</a:t>
          </a:r>
        </a:p>
      </dsp:txBody>
      <dsp:txXfrm>
        <a:off x="7053135" y="1967299"/>
        <a:ext cx="2563601" cy="15381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4B8E-380B-431C-8EA6-AE6697AB145E}">
      <dsp:nvSpPr>
        <dsp:cNvPr id="0" name=""/>
        <dsp:cNvSpPr/>
      </dsp:nvSpPr>
      <dsp:spPr>
        <a:xfrm>
          <a:off x="306654" y="25"/>
          <a:ext cx="1839093" cy="11034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dirty="0">
              <a:solidFill>
                <a:schemeClr val="tx1"/>
              </a:solidFill>
            </a:rPr>
            <a:t>Unit 1 </a:t>
          </a:r>
        </a:p>
        <a:p>
          <a:pPr marL="114300" lvl="1" indent="-114300" algn="l" defTabSz="533400" rtl="0">
            <a:lnSpc>
              <a:spcPct val="90000"/>
            </a:lnSpc>
            <a:spcBef>
              <a:spcPct val="0"/>
            </a:spcBef>
            <a:spcAft>
              <a:spcPct val="15000"/>
            </a:spcAft>
            <a:buChar char="•"/>
          </a:pPr>
          <a:r>
            <a:rPr lang="en-GB" sz="1200" kern="1200">
              <a:solidFill>
                <a:schemeClr val="tx1"/>
              </a:solidFill>
            </a:rPr>
            <a:t>Introduction to research approaches</a:t>
          </a:r>
        </a:p>
      </dsp:txBody>
      <dsp:txXfrm>
        <a:off x="306654" y="25"/>
        <a:ext cx="1839093" cy="1103456"/>
      </dsp:txXfrm>
    </dsp:sp>
    <dsp:sp modelId="{0128DEC9-2AB2-4E0A-A1D7-7226493DD437}">
      <dsp:nvSpPr>
        <dsp:cNvPr id="0" name=""/>
        <dsp:cNvSpPr/>
      </dsp:nvSpPr>
      <dsp:spPr>
        <a:xfrm>
          <a:off x="2329657" y="25"/>
          <a:ext cx="1839093" cy="11034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a:solidFill>
                <a:schemeClr val="tx1"/>
              </a:solidFill>
            </a:rPr>
            <a:t>Unit 2</a:t>
          </a:r>
        </a:p>
        <a:p>
          <a:pPr marL="114300" lvl="1" indent="-114300" algn="l" defTabSz="533400" rtl="0">
            <a:lnSpc>
              <a:spcPct val="90000"/>
            </a:lnSpc>
            <a:spcBef>
              <a:spcPct val="0"/>
            </a:spcBef>
            <a:spcAft>
              <a:spcPct val="15000"/>
            </a:spcAft>
            <a:buChar char="•"/>
          </a:pPr>
          <a:r>
            <a:rPr lang="en-GB" sz="1200" kern="1200">
              <a:solidFill>
                <a:schemeClr val="tx1"/>
              </a:solidFill>
            </a:rPr>
            <a:t>Research best practices</a:t>
          </a:r>
        </a:p>
      </dsp:txBody>
      <dsp:txXfrm>
        <a:off x="2329657" y="25"/>
        <a:ext cx="1839093" cy="1103456"/>
      </dsp:txXfrm>
    </dsp:sp>
    <dsp:sp modelId="{EC70F6B6-C790-49D1-AEFB-CF8557276989}">
      <dsp:nvSpPr>
        <dsp:cNvPr id="0" name=""/>
        <dsp:cNvSpPr/>
      </dsp:nvSpPr>
      <dsp:spPr>
        <a:xfrm>
          <a:off x="4352660" y="25"/>
          <a:ext cx="1839093" cy="11034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a:solidFill>
                <a:schemeClr val="tx1"/>
              </a:solidFill>
            </a:rPr>
            <a:t>Unit 3</a:t>
          </a:r>
        </a:p>
        <a:p>
          <a:pPr marL="114300" lvl="1" indent="-114300" algn="l" defTabSz="533400" rtl="0">
            <a:lnSpc>
              <a:spcPct val="90000"/>
            </a:lnSpc>
            <a:spcBef>
              <a:spcPct val="0"/>
            </a:spcBef>
            <a:spcAft>
              <a:spcPct val="15000"/>
            </a:spcAft>
            <a:buChar char="•"/>
          </a:pPr>
          <a:r>
            <a:rPr lang="en-GB" sz="1200" kern="1200">
              <a:solidFill>
                <a:schemeClr val="tx1"/>
              </a:solidFill>
            </a:rPr>
            <a:t>Planning a research project</a:t>
          </a:r>
        </a:p>
      </dsp:txBody>
      <dsp:txXfrm>
        <a:off x="4352660" y="25"/>
        <a:ext cx="1839093" cy="1103456"/>
      </dsp:txXfrm>
    </dsp:sp>
    <dsp:sp modelId="{193A650A-50AF-4F70-8152-6D9AD53B604C}">
      <dsp:nvSpPr>
        <dsp:cNvPr id="0" name=""/>
        <dsp:cNvSpPr/>
      </dsp:nvSpPr>
      <dsp:spPr>
        <a:xfrm>
          <a:off x="6375663" y="25"/>
          <a:ext cx="1839093" cy="110345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a:solidFill>
                <a:schemeClr val="tx1"/>
              </a:solidFill>
            </a:rPr>
            <a:t>Unit 4</a:t>
          </a:r>
        </a:p>
        <a:p>
          <a:pPr marL="114300" lvl="1" indent="-114300" algn="l" defTabSz="533400" rtl="0">
            <a:lnSpc>
              <a:spcPct val="90000"/>
            </a:lnSpc>
            <a:spcBef>
              <a:spcPct val="0"/>
            </a:spcBef>
            <a:spcAft>
              <a:spcPct val="15000"/>
            </a:spcAft>
            <a:buChar char="•"/>
          </a:pPr>
          <a:r>
            <a:rPr lang="en-GB" sz="1200" kern="1200">
              <a:solidFill>
                <a:schemeClr val="tx1"/>
              </a:solidFill>
            </a:rPr>
            <a:t>Laying the groundwork </a:t>
          </a:r>
        </a:p>
      </dsp:txBody>
      <dsp:txXfrm>
        <a:off x="6375663" y="25"/>
        <a:ext cx="1839093" cy="1103456"/>
      </dsp:txXfrm>
    </dsp:sp>
    <dsp:sp modelId="{213E97DF-D6D8-448C-9E16-A21A39F24AB3}">
      <dsp:nvSpPr>
        <dsp:cNvPr id="0" name=""/>
        <dsp:cNvSpPr/>
      </dsp:nvSpPr>
      <dsp:spPr>
        <a:xfrm>
          <a:off x="306654" y="1287390"/>
          <a:ext cx="1839093" cy="110345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a:solidFill>
                <a:schemeClr val="tx1"/>
              </a:solidFill>
            </a:rPr>
            <a:t>Unit 4 &amp; 5</a:t>
          </a:r>
        </a:p>
        <a:p>
          <a:pPr marL="114300" lvl="1" indent="-114300" algn="l" defTabSz="533400" rtl="0">
            <a:lnSpc>
              <a:spcPct val="90000"/>
            </a:lnSpc>
            <a:spcBef>
              <a:spcPct val="0"/>
            </a:spcBef>
            <a:spcAft>
              <a:spcPct val="15000"/>
            </a:spcAft>
            <a:buChar char="•"/>
          </a:pPr>
          <a:r>
            <a:rPr lang="en-GB" sz="1200" kern="1200">
              <a:solidFill>
                <a:schemeClr val="tx1"/>
              </a:solidFill>
            </a:rPr>
            <a:t>Methods for collecting or acquiring data</a:t>
          </a:r>
        </a:p>
      </dsp:txBody>
      <dsp:txXfrm>
        <a:off x="306654" y="1287390"/>
        <a:ext cx="1839093" cy="1103456"/>
      </dsp:txXfrm>
    </dsp:sp>
    <dsp:sp modelId="{18C69927-EF7E-45E0-89B5-14BC673C2325}">
      <dsp:nvSpPr>
        <dsp:cNvPr id="0" name=""/>
        <dsp:cNvSpPr/>
      </dsp:nvSpPr>
      <dsp:spPr>
        <a:xfrm>
          <a:off x="2329657" y="1287390"/>
          <a:ext cx="1839093" cy="11034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a:solidFill>
                <a:schemeClr val="tx1"/>
              </a:solidFill>
            </a:rPr>
            <a:t>Unit 6</a:t>
          </a:r>
        </a:p>
        <a:p>
          <a:pPr marL="114300" lvl="1" indent="-114300" algn="l" defTabSz="533400" rtl="0">
            <a:lnSpc>
              <a:spcPct val="90000"/>
            </a:lnSpc>
            <a:spcBef>
              <a:spcPct val="0"/>
            </a:spcBef>
            <a:spcAft>
              <a:spcPct val="15000"/>
            </a:spcAft>
            <a:buChar char="•"/>
          </a:pPr>
          <a:r>
            <a:rPr lang="en-GB" sz="1200" kern="1200">
              <a:solidFill>
                <a:schemeClr val="tx1"/>
              </a:solidFill>
            </a:rPr>
            <a:t>Methods for testing hypotheses using data</a:t>
          </a:r>
        </a:p>
      </dsp:txBody>
      <dsp:txXfrm>
        <a:off x="2329657" y="1287390"/>
        <a:ext cx="1839093" cy="1103456"/>
      </dsp:txXfrm>
    </dsp:sp>
    <dsp:sp modelId="{DFB8BDD5-9F52-4810-8AC0-8C4CACC86762}">
      <dsp:nvSpPr>
        <dsp:cNvPr id="0" name=""/>
        <dsp:cNvSpPr/>
      </dsp:nvSpPr>
      <dsp:spPr>
        <a:xfrm>
          <a:off x="4352660" y="1287390"/>
          <a:ext cx="1839093" cy="11034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a:solidFill>
                <a:schemeClr val="tx1"/>
              </a:solidFill>
            </a:rPr>
            <a:t>Unit 7 &amp; 8</a:t>
          </a:r>
        </a:p>
        <a:p>
          <a:pPr marL="114300" lvl="1" indent="-114300" algn="l" defTabSz="533400" rtl="0">
            <a:lnSpc>
              <a:spcPct val="90000"/>
            </a:lnSpc>
            <a:spcBef>
              <a:spcPct val="0"/>
            </a:spcBef>
            <a:spcAft>
              <a:spcPct val="15000"/>
            </a:spcAft>
            <a:buChar char="•"/>
          </a:pPr>
          <a:r>
            <a:rPr lang="en-GB" sz="1200" kern="1200">
              <a:solidFill>
                <a:schemeClr val="tx1"/>
              </a:solidFill>
            </a:rPr>
            <a:t>Reporting methods and results (business reports &amp; academic papers). </a:t>
          </a:r>
        </a:p>
      </dsp:txBody>
      <dsp:txXfrm>
        <a:off x="4352660" y="1287390"/>
        <a:ext cx="1839093" cy="1103456"/>
      </dsp:txXfrm>
    </dsp:sp>
    <dsp:sp modelId="{A797C1D4-7C94-4E53-AC17-BFC811E941E9}">
      <dsp:nvSpPr>
        <dsp:cNvPr id="0" name=""/>
        <dsp:cNvSpPr/>
      </dsp:nvSpPr>
      <dsp:spPr>
        <a:xfrm>
          <a:off x="6375663" y="1287390"/>
          <a:ext cx="1839093" cy="11034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a:solidFill>
                <a:schemeClr val="tx1"/>
              </a:solidFill>
            </a:rPr>
            <a:t>Unit 9</a:t>
          </a:r>
        </a:p>
        <a:p>
          <a:pPr marL="114300" lvl="1" indent="-114300" algn="l" defTabSz="533400" rtl="0">
            <a:lnSpc>
              <a:spcPct val="90000"/>
            </a:lnSpc>
            <a:spcBef>
              <a:spcPct val="0"/>
            </a:spcBef>
            <a:spcAft>
              <a:spcPct val="15000"/>
            </a:spcAft>
            <a:buChar char="•"/>
          </a:pPr>
          <a:r>
            <a:rPr lang="en-GB" sz="1200" kern="1200">
              <a:solidFill>
                <a:schemeClr val="tx1"/>
              </a:solidFill>
            </a:rPr>
            <a:t>Publication best practices </a:t>
          </a:r>
        </a:p>
      </dsp:txBody>
      <dsp:txXfrm>
        <a:off x="6375663" y="1287390"/>
        <a:ext cx="1839093" cy="1103456"/>
      </dsp:txXfrm>
    </dsp:sp>
    <dsp:sp modelId="{8B504976-53A0-412D-9C13-0215EF75DB6E}">
      <dsp:nvSpPr>
        <dsp:cNvPr id="0" name=""/>
        <dsp:cNvSpPr/>
      </dsp:nvSpPr>
      <dsp:spPr>
        <a:xfrm>
          <a:off x="3341158" y="2574756"/>
          <a:ext cx="1839093" cy="110345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GB" sz="1600" kern="1200">
              <a:solidFill>
                <a:schemeClr val="tx1"/>
              </a:solidFill>
            </a:rPr>
            <a:t>Unit 10</a:t>
          </a:r>
        </a:p>
        <a:p>
          <a:pPr marL="114300" lvl="1" indent="-114300" algn="l" defTabSz="533400" rtl="0">
            <a:lnSpc>
              <a:spcPct val="90000"/>
            </a:lnSpc>
            <a:spcBef>
              <a:spcPct val="0"/>
            </a:spcBef>
            <a:spcAft>
              <a:spcPct val="15000"/>
            </a:spcAft>
            <a:buChar char="•"/>
          </a:pPr>
          <a:r>
            <a:rPr lang="en-GB" sz="1200" kern="1200">
              <a:solidFill>
                <a:schemeClr val="tx1"/>
              </a:solidFill>
            </a:rPr>
            <a:t>Real-world example deep-dive</a:t>
          </a:r>
        </a:p>
      </dsp:txBody>
      <dsp:txXfrm>
        <a:off x="3341158" y="2574756"/>
        <a:ext cx="1839093" cy="11034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C42E1-7BC6-4611-A7F4-A8225792A017}">
      <dsp:nvSpPr>
        <dsp:cNvPr id="0" name=""/>
        <dsp:cNvSpPr/>
      </dsp:nvSpPr>
      <dsp:spPr>
        <a:xfrm>
          <a:off x="404999" y="1304"/>
          <a:ext cx="1837814" cy="110268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1</a:t>
          </a:r>
        </a:p>
        <a:p>
          <a:pPr marL="114300" lvl="1" indent="-114300" algn="l" defTabSz="666750" rtl="0">
            <a:lnSpc>
              <a:spcPct val="90000"/>
            </a:lnSpc>
            <a:spcBef>
              <a:spcPct val="0"/>
            </a:spcBef>
            <a:spcAft>
              <a:spcPct val="15000"/>
            </a:spcAft>
            <a:buChar char="•"/>
          </a:pPr>
          <a:r>
            <a:rPr lang="en-GB" sz="1500" kern="1200">
              <a:solidFill>
                <a:schemeClr val="tx1"/>
              </a:solidFill>
            </a:rPr>
            <a:t>Introduction to advanced analytics </a:t>
          </a:r>
        </a:p>
      </dsp:txBody>
      <dsp:txXfrm>
        <a:off x="404999" y="1304"/>
        <a:ext cx="1837814" cy="1102688"/>
      </dsp:txXfrm>
    </dsp:sp>
    <dsp:sp modelId="{8BE2DF5B-E1F9-49BE-86C1-06E0C83987C6}">
      <dsp:nvSpPr>
        <dsp:cNvPr id="0" name=""/>
        <dsp:cNvSpPr/>
      </dsp:nvSpPr>
      <dsp:spPr>
        <a:xfrm>
          <a:off x="2426596" y="1304"/>
          <a:ext cx="1837814" cy="1102688"/>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solidFill>
                <a:schemeClr val="tx1"/>
              </a:solidFill>
            </a:rPr>
            <a:t>Unit 2</a:t>
          </a:r>
        </a:p>
        <a:p>
          <a:pPr marL="114300" lvl="1" indent="-114300" algn="l" defTabSz="666750" rtl="0">
            <a:lnSpc>
              <a:spcPct val="90000"/>
            </a:lnSpc>
            <a:spcBef>
              <a:spcPct val="0"/>
            </a:spcBef>
            <a:spcAft>
              <a:spcPct val="15000"/>
            </a:spcAft>
            <a:buChar char="•"/>
          </a:pPr>
          <a:r>
            <a:rPr lang="en-GB" sz="1500" kern="1200">
              <a:solidFill>
                <a:schemeClr val="tx1"/>
              </a:solidFill>
            </a:rPr>
            <a:t>Descriptive analytics &amp; data scraping</a:t>
          </a:r>
        </a:p>
      </dsp:txBody>
      <dsp:txXfrm>
        <a:off x="2426596" y="1304"/>
        <a:ext cx="1837814" cy="1102688"/>
      </dsp:txXfrm>
    </dsp:sp>
    <dsp:sp modelId="{2CBB2590-B57C-4210-B790-ACF01ACF66A4}">
      <dsp:nvSpPr>
        <dsp:cNvPr id="0" name=""/>
        <dsp:cNvSpPr/>
      </dsp:nvSpPr>
      <dsp:spPr>
        <a:xfrm>
          <a:off x="4448192" y="1304"/>
          <a:ext cx="1837814" cy="1102688"/>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3</a:t>
          </a:r>
        </a:p>
        <a:p>
          <a:pPr marL="114300" lvl="1" indent="-114300" algn="l" defTabSz="666750" rtl="0">
            <a:lnSpc>
              <a:spcPct val="90000"/>
            </a:lnSpc>
            <a:spcBef>
              <a:spcPct val="0"/>
            </a:spcBef>
            <a:spcAft>
              <a:spcPct val="15000"/>
            </a:spcAft>
            <a:buChar char="•"/>
          </a:pPr>
          <a:r>
            <a:rPr lang="en-GB" sz="1500" kern="1200" dirty="0">
              <a:solidFill>
                <a:schemeClr val="tx1"/>
              </a:solidFill>
            </a:rPr>
            <a:t>Significance tests and P-values</a:t>
          </a:r>
        </a:p>
      </dsp:txBody>
      <dsp:txXfrm>
        <a:off x="4448192" y="1304"/>
        <a:ext cx="1837814" cy="1102688"/>
      </dsp:txXfrm>
    </dsp:sp>
    <dsp:sp modelId="{0C33AA10-EA92-4330-A13F-1789C384D518}">
      <dsp:nvSpPr>
        <dsp:cNvPr id="0" name=""/>
        <dsp:cNvSpPr/>
      </dsp:nvSpPr>
      <dsp:spPr>
        <a:xfrm>
          <a:off x="6469789" y="1304"/>
          <a:ext cx="1837814" cy="1102688"/>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4</a:t>
          </a:r>
        </a:p>
        <a:p>
          <a:pPr marL="114300" lvl="1" indent="-114300" algn="l" defTabSz="666750" rtl="0">
            <a:lnSpc>
              <a:spcPct val="90000"/>
            </a:lnSpc>
            <a:spcBef>
              <a:spcPct val="0"/>
            </a:spcBef>
            <a:spcAft>
              <a:spcPct val="15000"/>
            </a:spcAft>
            <a:buChar char="•"/>
          </a:pPr>
          <a:r>
            <a:rPr lang="en-GB" sz="1500" kern="1200">
              <a:solidFill>
                <a:schemeClr val="tx1"/>
              </a:solidFill>
            </a:rPr>
            <a:t>Introduction to machine learning for data analysis</a:t>
          </a:r>
        </a:p>
      </dsp:txBody>
      <dsp:txXfrm>
        <a:off x="6469789" y="1304"/>
        <a:ext cx="1837814" cy="1102688"/>
      </dsp:txXfrm>
    </dsp:sp>
    <dsp:sp modelId="{6B33D044-93CF-4350-BFDB-2E8DC9672EE0}">
      <dsp:nvSpPr>
        <dsp:cNvPr id="0" name=""/>
        <dsp:cNvSpPr/>
      </dsp:nvSpPr>
      <dsp:spPr>
        <a:xfrm>
          <a:off x="404999" y="1287774"/>
          <a:ext cx="1837814" cy="1102688"/>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5 </a:t>
          </a:r>
        </a:p>
        <a:p>
          <a:pPr marL="114300" lvl="1" indent="-114300" algn="l" defTabSz="666750" rtl="0">
            <a:lnSpc>
              <a:spcPct val="90000"/>
            </a:lnSpc>
            <a:spcBef>
              <a:spcPct val="0"/>
            </a:spcBef>
            <a:spcAft>
              <a:spcPct val="15000"/>
            </a:spcAft>
            <a:buChar char="•"/>
          </a:pPr>
          <a:r>
            <a:rPr lang="en-GB" sz="1500" kern="1200">
              <a:solidFill>
                <a:schemeClr val="tx1"/>
              </a:solidFill>
            </a:rPr>
            <a:t>ANN &amp; Backpropogation</a:t>
          </a:r>
        </a:p>
      </dsp:txBody>
      <dsp:txXfrm>
        <a:off x="404999" y="1287774"/>
        <a:ext cx="1837814" cy="1102688"/>
      </dsp:txXfrm>
    </dsp:sp>
    <dsp:sp modelId="{414B0068-5EFB-4390-B942-6643D2E5AF7D}">
      <dsp:nvSpPr>
        <dsp:cNvPr id="0" name=""/>
        <dsp:cNvSpPr/>
      </dsp:nvSpPr>
      <dsp:spPr>
        <a:xfrm>
          <a:off x="2426596" y="1287774"/>
          <a:ext cx="1837814" cy="110268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6 </a:t>
          </a:r>
        </a:p>
        <a:p>
          <a:pPr marL="114300" lvl="1" indent="-114300" algn="l" defTabSz="666750" rtl="0">
            <a:lnSpc>
              <a:spcPct val="90000"/>
            </a:lnSpc>
            <a:spcBef>
              <a:spcPct val="0"/>
            </a:spcBef>
            <a:spcAft>
              <a:spcPct val="15000"/>
            </a:spcAft>
            <a:buChar char="•"/>
          </a:pPr>
          <a:r>
            <a:rPr lang="en-GB" sz="1500" kern="1200">
              <a:solidFill>
                <a:schemeClr val="tx1"/>
              </a:solidFill>
            </a:rPr>
            <a:t>Random forest &amp; SVM </a:t>
          </a:r>
        </a:p>
      </dsp:txBody>
      <dsp:txXfrm>
        <a:off x="2426596" y="1287774"/>
        <a:ext cx="1837814" cy="1102688"/>
      </dsp:txXfrm>
    </dsp:sp>
    <dsp:sp modelId="{B74E4DAF-4E47-4546-8ABA-4E6657FF4DB7}">
      <dsp:nvSpPr>
        <dsp:cNvPr id="0" name=""/>
        <dsp:cNvSpPr/>
      </dsp:nvSpPr>
      <dsp:spPr>
        <a:xfrm>
          <a:off x="4448192" y="1287774"/>
          <a:ext cx="1837814" cy="1102688"/>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7</a:t>
          </a:r>
        </a:p>
        <a:p>
          <a:pPr marL="114300" lvl="1" indent="-114300" algn="l" defTabSz="666750" rtl="0">
            <a:lnSpc>
              <a:spcPct val="90000"/>
            </a:lnSpc>
            <a:spcBef>
              <a:spcPct val="0"/>
            </a:spcBef>
            <a:spcAft>
              <a:spcPct val="15000"/>
            </a:spcAft>
            <a:buChar char="•"/>
          </a:pPr>
          <a:r>
            <a:rPr lang="en-GB" sz="1500" kern="1200" dirty="0">
              <a:solidFill>
                <a:schemeClr val="tx1"/>
              </a:solidFill>
            </a:rPr>
            <a:t>Ensemble models </a:t>
          </a:r>
        </a:p>
      </dsp:txBody>
      <dsp:txXfrm>
        <a:off x="4448192" y="1287774"/>
        <a:ext cx="1837814" cy="1102688"/>
      </dsp:txXfrm>
    </dsp:sp>
    <dsp:sp modelId="{DAA6BEEF-6F7E-4AD3-99DA-7558BE8FDEAA}">
      <dsp:nvSpPr>
        <dsp:cNvPr id="0" name=""/>
        <dsp:cNvSpPr/>
      </dsp:nvSpPr>
      <dsp:spPr>
        <a:xfrm>
          <a:off x="6469789" y="1287774"/>
          <a:ext cx="1837814" cy="1102688"/>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8 </a:t>
          </a:r>
        </a:p>
        <a:p>
          <a:pPr marL="114300" lvl="1" indent="-114300" algn="l" defTabSz="666750" rtl="0">
            <a:lnSpc>
              <a:spcPct val="90000"/>
            </a:lnSpc>
            <a:spcBef>
              <a:spcPct val="0"/>
            </a:spcBef>
            <a:spcAft>
              <a:spcPct val="15000"/>
            </a:spcAft>
            <a:buChar char="•"/>
          </a:pPr>
          <a:r>
            <a:rPr lang="en-GB" sz="1500" kern="1200" dirty="0">
              <a:solidFill>
                <a:schemeClr val="tx1"/>
              </a:solidFill>
            </a:rPr>
            <a:t>Probabilistic models </a:t>
          </a:r>
        </a:p>
      </dsp:txBody>
      <dsp:txXfrm>
        <a:off x="6469789" y="1287774"/>
        <a:ext cx="1837814" cy="1102688"/>
      </dsp:txXfrm>
    </dsp:sp>
    <dsp:sp modelId="{4AE5E0EB-49E9-4B21-A059-82EADDAB0A9D}">
      <dsp:nvSpPr>
        <dsp:cNvPr id="0" name=""/>
        <dsp:cNvSpPr/>
      </dsp:nvSpPr>
      <dsp:spPr>
        <a:xfrm>
          <a:off x="2426596" y="2574244"/>
          <a:ext cx="1837814" cy="1102688"/>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9</a:t>
          </a:r>
        </a:p>
        <a:p>
          <a:pPr marL="114300" lvl="1" indent="-114300" algn="l" defTabSz="666750" rtl="0">
            <a:lnSpc>
              <a:spcPct val="90000"/>
            </a:lnSpc>
            <a:spcBef>
              <a:spcPct val="0"/>
            </a:spcBef>
            <a:spcAft>
              <a:spcPct val="15000"/>
            </a:spcAft>
            <a:buChar char="•"/>
          </a:pPr>
          <a:r>
            <a:rPr lang="en-GB" sz="1500" kern="1200" dirty="0">
              <a:solidFill>
                <a:schemeClr val="tx1"/>
              </a:solidFill>
            </a:rPr>
            <a:t>Diagnostic analytics</a:t>
          </a:r>
        </a:p>
      </dsp:txBody>
      <dsp:txXfrm>
        <a:off x="2426596" y="2574244"/>
        <a:ext cx="1837814" cy="1102688"/>
      </dsp:txXfrm>
    </dsp:sp>
    <dsp:sp modelId="{97EFA4D9-4193-43A9-9F05-493363EF35A1}">
      <dsp:nvSpPr>
        <dsp:cNvPr id="0" name=""/>
        <dsp:cNvSpPr/>
      </dsp:nvSpPr>
      <dsp:spPr>
        <a:xfrm>
          <a:off x="4448192" y="2574244"/>
          <a:ext cx="1837814" cy="1102688"/>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a:solidFill>
                <a:schemeClr val="tx1"/>
              </a:solidFill>
            </a:rPr>
            <a:t>Unit 10</a:t>
          </a:r>
        </a:p>
        <a:p>
          <a:pPr marL="114300" lvl="1" indent="-114300" algn="l" defTabSz="666750" rtl="0">
            <a:lnSpc>
              <a:spcPct val="90000"/>
            </a:lnSpc>
            <a:spcBef>
              <a:spcPct val="0"/>
            </a:spcBef>
            <a:spcAft>
              <a:spcPct val="15000"/>
            </a:spcAft>
            <a:buChar char="•"/>
          </a:pPr>
          <a:r>
            <a:rPr lang="en-GB" sz="1500" kern="1200">
              <a:solidFill>
                <a:schemeClr val="tx1"/>
              </a:solidFill>
            </a:rPr>
            <a:t>Business intelligence &amp; decision making </a:t>
          </a:r>
        </a:p>
      </dsp:txBody>
      <dsp:txXfrm>
        <a:off x="4448192" y="2574244"/>
        <a:ext cx="1837814" cy="110268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51C5-0876-47A7-BF70-A4A983245F1B}">
      <dsp:nvSpPr>
        <dsp:cNvPr id="0" name=""/>
        <dsp:cNvSpPr/>
      </dsp:nvSpPr>
      <dsp:spPr>
        <a:xfrm>
          <a:off x="0" y="433300"/>
          <a:ext cx="9144000" cy="152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GB" sz="6500" kern="1200" dirty="0"/>
            <a:t>Activities update</a:t>
          </a:r>
        </a:p>
      </dsp:txBody>
      <dsp:txXfrm>
        <a:off x="74249" y="507549"/>
        <a:ext cx="8995502" cy="137250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0B037-70F8-471D-BDC6-DEA5EDE10380}">
      <dsp:nvSpPr>
        <dsp:cNvPr id="0" name=""/>
        <dsp:cNvSpPr/>
      </dsp:nvSpPr>
      <dsp:spPr>
        <a:xfrm>
          <a:off x="41451" y="3181"/>
          <a:ext cx="3199990" cy="238872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rtl="0">
            <a:lnSpc>
              <a:spcPct val="90000"/>
            </a:lnSpc>
            <a:spcBef>
              <a:spcPct val="0"/>
            </a:spcBef>
            <a:spcAft>
              <a:spcPct val="15000"/>
            </a:spcAft>
            <a:buChar char="•"/>
          </a:pPr>
          <a:r>
            <a:rPr lang="en-GB" sz="2400" kern="1200" dirty="0"/>
            <a:t>Gap in skills related to AI have been established from the literature based on digital skills’ mapping. </a:t>
          </a:r>
        </a:p>
      </dsp:txBody>
      <dsp:txXfrm>
        <a:off x="97422" y="59152"/>
        <a:ext cx="3088048" cy="2332754"/>
      </dsp:txXfrm>
    </dsp:sp>
    <dsp:sp modelId="{15122DDB-7EDC-4E79-A4DE-DD5324B0F881}">
      <dsp:nvSpPr>
        <dsp:cNvPr id="0" name=""/>
        <dsp:cNvSpPr/>
      </dsp:nvSpPr>
      <dsp:spPr>
        <a:xfrm>
          <a:off x="41451" y="2391906"/>
          <a:ext cx="3199990" cy="102715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rtl="0">
            <a:lnSpc>
              <a:spcPct val="90000"/>
            </a:lnSpc>
            <a:spcBef>
              <a:spcPct val="0"/>
            </a:spcBef>
            <a:spcAft>
              <a:spcPct val="35000"/>
            </a:spcAft>
            <a:buNone/>
          </a:pPr>
          <a:r>
            <a:rPr lang="en-GB" sz="2800" kern="1200" dirty="0"/>
            <a:t>Identified skills gap</a:t>
          </a:r>
        </a:p>
      </dsp:txBody>
      <dsp:txXfrm>
        <a:off x="41451" y="2391906"/>
        <a:ext cx="2253514" cy="1027151"/>
      </dsp:txXfrm>
    </dsp:sp>
    <dsp:sp modelId="{28B4066D-A1DB-4B35-9B67-2BF17B166F16}">
      <dsp:nvSpPr>
        <dsp:cNvPr id="0" name=""/>
        <dsp:cNvSpPr/>
      </dsp:nvSpPr>
      <dsp:spPr>
        <a:xfrm>
          <a:off x="2385489" y="2555060"/>
          <a:ext cx="1119996" cy="11199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E57FA-34DD-4298-848E-FF34B5902EC9}">
      <dsp:nvSpPr>
        <dsp:cNvPr id="0" name=""/>
        <dsp:cNvSpPr/>
      </dsp:nvSpPr>
      <dsp:spPr>
        <a:xfrm>
          <a:off x="3782958" y="3181"/>
          <a:ext cx="3199990" cy="238872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rtl="0">
            <a:lnSpc>
              <a:spcPct val="90000"/>
            </a:lnSpc>
            <a:spcBef>
              <a:spcPct val="0"/>
            </a:spcBef>
            <a:spcAft>
              <a:spcPct val="15000"/>
            </a:spcAft>
            <a:buChar char="•"/>
          </a:pPr>
          <a:r>
            <a:rPr lang="en-GB" sz="2400" kern="1200" dirty="0"/>
            <a:t>Outline plan for 11 modules have been aligned with the requirement of industry 4.0 skills. </a:t>
          </a:r>
        </a:p>
      </dsp:txBody>
      <dsp:txXfrm>
        <a:off x="3838929" y="59152"/>
        <a:ext cx="3088048" cy="2332754"/>
      </dsp:txXfrm>
    </dsp:sp>
    <dsp:sp modelId="{56DE846D-A241-44DA-B9FF-7C8908A3B690}">
      <dsp:nvSpPr>
        <dsp:cNvPr id="0" name=""/>
        <dsp:cNvSpPr/>
      </dsp:nvSpPr>
      <dsp:spPr>
        <a:xfrm>
          <a:off x="3782958" y="2391906"/>
          <a:ext cx="3199990" cy="102715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rtl="0">
            <a:lnSpc>
              <a:spcPct val="90000"/>
            </a:lnSpc>
            <a:spcBef>
              <a:spcPct val="0"/>
            </a:spcBef>
            <a:spcAft>
              <a:spcPct val="35000"/>
            </a:spcAft>
            <a:buNone/>
          </a:pPr>
          <a:r>
            <a:rPr lang="en-GB" sz="2800" kern="1200" dirty="0"/>
            <a:t>Planned skills training</a:t>
          </a:r>
        </a:p>
      </dsp:txBody>
      <dsp:txXfrm>
        <a:off x="3782958" y="2391906"/>
        <a:ext cx="2253514" cy="1027151"/>
      </dsp:txXfrm>
    </dsp:sp>
    <dsp:sp modelId="{88ED78BD-990B-4CBD-A688-C4EE404562D8}">
      <dsp:nvSpPr>
        <dsp:cNvPr id="0" name=""/>
        <dsp:cNvSpPr/>
      </dsp:nvSpPr>
      <dsp:spPr>
        <a:xfrm>
          <a:off x="6126995" y="2555060"/>
          <a:ext cx="1119996" cy="111999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A6A26-72E1-4046-9972-9A11F01C741D}">
      <dsp:nvSpPr>
        <dsp:cNvPr id="0" name=""/>
        <dsp:cNvSpPr/>
      </dsp:nvSpPr>
      <dsp:spPr>
        <a:xfrm>
          <a:off x="7524464" y="3181"/>
          <a:ext cx="3199990" cy="238872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rtl="0">
            <a:lnSpc>
              <a:spcPct val="90000"/>
            </a:lnSpc>
            <a:spcBef>
              <a:spcPct val="0"/>
            </a:spcBef>
            <a:spcAft>
              <a:spcPct val="15000"/>
            </a:spcAft>
            <a:buChar char="•"/>
          </a:pPr>
          <a:r>
            <a:rPr lang="en-GB" sz="2400" kern="1200" dirty="0"/>
            <a:t>Interactive content has been generated for modules relating to data analysis, artificial intelligence and machine learning. </a:t>
          </a:r>
        </a:p>
      </dsp:txBody>
      <dsp:txXfrm>
        <a:off x="7580435" y="59152"/>
        <a:ext cx="3088048" cy="2332754"/>
      </dsp:txXfrm>
    </dsp:sp>
    <dsp:sp modelId="{7E17F8C7-76C8-46F1-B5D6-6A7E30D571A8}">
      <dsp:nvSpPr>
        <dsp:cNvPr id="0" name=""/>
        <dsp:cNvSpPr/>
      </dsp:nvSpPr>
      <dsp:spPr>
        <a:xfrm>
          <a:off x="7524464" y="2391906"/>
          <a:ext cx="3199990" cy="102715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rtl="0">
            <a:lnSpc>
              <a:spcPct val="90000"/>
            </a:lnSpc>
            <a:spcBef>
              <a:spcPct val="0"/>
            </a:spcBef>
            <a:spcAft>
              <a:spcPct val="35000"/>
            </a:spcAft>
            <a:buNone/>
          </a:pPr>
          <a:r>
            <a:rPr lang="en-GB" sz="2800" kern="1200" dirty="0"/>
            <a:t>Developed modules</a:t>
          </a:r>
        </a:p>
      </dsp:txBody>
      <dsp:txXfrm>
        <a:off x="7524464" y="2391906"/>
        <a:ext cx="2253514" cy="1027151"/>
      </dsp:txXfrm>
    </dsp:sp>
    <dsp:sp modelId="{C28C0566-E85A-45F0-A80A-DCB84EBF5D4C}">
      <dsp:nvSpPr>
        <dsp:cNvPr id="0" name=""/>
        <dsp:cNvSpPr/>
      </dsp:nvSpPr>
      <dsp:spPr>
        <a:xfrm>
          <a:off x="9868501" y="2555060"/>
          <a:ext cx="1119996" cy="111999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052C1-46D2-48C1-9B26-F915B9F594BE}">
      <dsp:nvSpPr>
        <dsp:cNvPr id="0" name=""/>
        <dsp:cNvSpPr/>
      </dsp:nvSpPr>
      <dsp:spPr>
        <a:xfrm>
          <a:off x="795" y="0"/>
          <a:ext cx="3424758" cy="2152535"/>
        </a:xfrm>
        <a:prstGeom prst="roundRect">
          <a:avLst>
            <a:gd name="adj" fmla="val 5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r>
            <a:rPr lang="en-GB" sz="4100" kern="1200" dirty="0"/>
            <a:t>1</a:t>
          </a:r>
          <a:endParaRPr lang="en-US" sz="4100" kern="1200" dirty="0"/>
        </a:p>
      </dsp:txBody>
      <dsp:txXfrm rot="16200000">
        <a:off x="-539267" y="540063"/>
        <a:ext cx="1765078" cy="684951"/>
      </dsp:txXfrm>
    </dsp:sp>
    <dsp:sp modelId="{8429AD68-0153-45C5-8B03-B38997747DAD}">
      <dsp:nvSpPr>
        <dsp:cNvPr id="0" name=""/>
        <dsp:cNvSpPr/>
      </dsp:nvSpPr>
      <dsp:spPr>
        <a:xfrm>
          <a:off x="685747" y="0"/>
          <a:ext cx="2551445" cy="215253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GB" sz="3500" kern="1200" dirty="0"/>
            <a:t>Environment and ecosystems</a:t>
          </a:r>
          <a:endParaRPr lang="en-US" sz="3500" kern="1200" dirty="0"/>
        </a:p>
      </dsp:txBody>
      <dsp:txXfrm>
        <a:off x="685747" y="0"/>
        <a:ext cx="2551445" cy="2152535"/>
      </dsp:txXfrm>
    </dsp:sp>
    <dsp:sp modelId="{28BB4EAA-47CA-4489-BB8E-1802F2A9C4AA}">
      <dsp:nvSpPr>
        <dsp:cNvPr id="0" name=""/>
        <dsp:cNvSpPr/>
      </dsp:nvSpPr>
      <dsp:spPr>
        <a:xfrm>
          <a:off x="3545420" y="0"/>
          <a:ext cx="3424758" cy="2152535"/>
        </a:xfrm>
        <a:prstGeom prst="roundRect">
          <a:avLst>
            <a:gd name="adj" fmla="val 5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r>
            <a:rPr lang="en-GB" sz="4100" kern="1200" dirty="0"/>
            <a:t>2</a:t>
          </a:r>
          <a:endParaRPr lang="en-US" sz="4100" kern="1200" dirty="0"/>
        </a:p>
      </dsp:txBody>
      <dsp:txXfrm rot="16200000">
        <a:off x="3005357" y="540063"/>
        <a:ext cx="1765078" cy="684951"/>
      </dsp:txXfrm>
    </dsp:sp>
    <dsp:sp modelId="{03D33C90-4322-4275-BC61-9F404079E1CE}">
      <dsp:nvSpPr>
        <dsp:cNvPr id="0" name=""/>
        <dsp:cNvSpPr/>
      </dsp:nvSpPr>
      <dsp:spPr>
        <a:xfrm rot="5400000">
          <a:off x="3404271" y="1589662"/>
          <a:ext cx="316546" cy="513713"/>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DF68668-FD11-4EE4-BD74-A3718728580D}">
      <dsp:nvSpPr>
        <dsp:cNvPr id="0" name=""/>
        <dsp:cNvSpPr/>
      </dsp:nvSpPr>
      <dsp:spPr>
        <a:xfrm>
          <a:off x="4230372" y="0"/>
          <a:ext cx="2551445" cy="215253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GB" sz="3500" kern="1200" dirty="0"/>
            <a:t>Industry 4.0 and AI</a:t>
          </a:r>
          <a:endParaRPr lang="en-US" sz="3500" kern="1200" dirty="0"/>
        </a:p>
      </dsp:txBody>
      <dsp:txXfrm>
        <a:off x="4230372" y="0"/>
        <a:ext cx="2551445" cy="2152535"/>
      </dsp:txXfrm>
    </dsp:sp>
    <dsp:sp modelId="{6F35074C-1E1C-49CC-AEAA-DF081410A789}">
      <dsp:nvSpPr>
        <dsp:cNvPr id="0" name=""/>
        <dsp:cNvSpPr/>
      </dsp:nvSpPr>
      <dsp:spPr>
        <a:xfrm>
          <a:off x="7090045" y="0"/>
          <a:ext cx="3424758" cy="2152535"/>
        </a:xfrm>
        <a:prstGeom prst="roundRect">
          <a:avLst>
            <a:gd name="adj" fmla="val 5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r>
            <a:rPr lang="en-GB" sz="4100" kern="1200" dirty="0"/>
            <a:t>3</a:t>
          </a:r>
          <a:endParaRPr lang="en-US" sz="4100" kern="1200" dirty="0"/>
        </a:p>
      </dsp:txBody>
      <dsp:txXfrm rot="16200000">
        <a:off x="6549982" y="540063"/>
        <a:ext cx="1765078" cy="684951"/>
      </dsp:txXfrm>
    </dsp:sp>
    <dsp:sp modelId="{9A2A16C0-E6E7-49F8-899E-1775ABD4B44D}">
      <dsp:nvSpPr>
        <dsp:cNvPr id="0" name=""/>
        <dsp:cNvSpPr/>
      </dsp:nvSpPr>
      <dsp:spPr>
        <a:xfrm rot="5400000">
          <a:off x="6948896" y="1589662"/>
          <a:ext cx="316546" cy="513713"/>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 modelId="{C449CCA7-08EE-49B2-AF7F-48E0E25D5850}">
      <dsp:nvSpPr>
        <dsp:cNvPr id="0" name=""/>
        <dsp:cNvSpPr/>
      </dsp:nvSpPr>
      <dsp:spPr>
        <a:xfrm>
          <a:off x="7774997" y="0"/>
          <a:ext cx="2551445" cy="215253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GB" sz="3500" kern="1200" dirty="0"/>
            <a:t>Human factors in healthcare</a:t>
          </a:r>
          <a:endParaRPr lang="en-US" sz="3500" kern="1200" dirty="0"/>
        </a:p>
      </dsp:txBody>
      <dsp:txXfrm>
        <a:off x="7774997" y="0"/>
        <a:ext cx="2551445" cy="215253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EFF73-8079-453A-9C95-5079D049BA7A}">
      <dsp:nvSpPr>
        <dsp:cNvPr id="0" name=""/>
        <dsp:cNvSpPr/>
      </dsp:nvSpPr>
      <dsp:spPr>
        <a:xfrm>
          <a:off x="0" y="1103471"/>
          <a:ext cx="11029950" cy="1471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05CF7-B096-45AF-B103-6E5FBDBFF9C2}">
      <dsp:nvSpPr>
        <dsp:cNvPr id="0" name=""/>
        <dsp:cNvSpPr/>
      </dsp:nvSpPr>
      <dsp:spPr>
        <a:xfrm>
          <a:off x="4968" y="0"/>
          <a:ext cx="2389642"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n-GB" sz="1700" kern="1200" dirty="0"/>
            <a:t>Development and validation of competency assessment tool. </a:t>
          </a:r>
        </a:p>
      </dsp:txBody>
      <dsp:txXfrm>
        <a:off x="4968" y="0"/>
        <a:ext cx="2389642" cy="1471295"/>
      </dsp:txXfrm>
    </dsp:sp>
    <dsp:sp modelId="{2A1EB462-66D8-43FB-B0AC-3D10FC5FC70A}">
      <dsp:nvSpPr>
        <dsp:cNvPr id="0" name=""/>
        <dsp:cNvSpPr/>
      </dsp:nvSpPr>
      <dsp:spPr>
        <a:xfrm>
          <a:off x="1015877" y="1655207"/>
          <a:ext cx="367823" cy="367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113E4-8EC7-4B14-AAB4-AD9D4478C607}">
      <dsp:nvSpPr>
        <dsp:cNvPr id="0" name=""/>
        <dsp:cNvSpPr/>
      </dsp:nvSpPr>
      <dsp:spPr>
        <a:xfrm>
          <a:off x="2514093" y="2206942"/>
          <a:ext cx="2389642"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GB" sz="1700" kern="1200" dirty="0"/>
            <a:t>Conduct focus group discussion – UK experts, ASEAN experts and industry experts.  </a:t>
          </a:r>
        </a:p>
      </dsp:txBody>
      <dsp:txXfrm>
        <a:off x="2514093" y="2206942"/>
        <a:ext cx="2389642" cy="1471295"/>
      </dsp:txXfrm>
    </dsp:sp>
    <dsp:sp modelId="{F0C06A68-06AD-4297-83F7-14241C28185E}">
      <dsp:nvSpPr>
        <dsp:cNvPr id="0" name=""/>
        <dsp:cNvSpPr/>
      </dsp:nvSpPr>
      <dsp:spPr>
        <a:xfrm>
          <a:off x="3525003" y="1655207"/>
          <a:ext cx="367823" cy="367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0DA6E-4705-47CE-B865-DB02DC56FDD2}">
      <dsp:nvSpPr>
        <dsp:cNvPr id="0" name=""/>
        <dsp:cNvSpPr/>
      </dsp:nvSpPr>
      <dsp:spPr>
        <a:xfrm>
          <a:off x="5023218" y="0"/>
          <a:ext cx="2389642"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n-GB" sz="1700" kern="1200" dirty="0"/>
            <a:t>Professional certification – LJMU + UITM + ITS</a:t>
          </a:r>
        </a:p>
      </dsp:txBody>
      <dsp:txXfrm>
        <a:off x="5023218" y="0"/>
        <a:ext cx="2389642" cy="1471295"/>
      </dsp:txXfrm>
    </dsp:sp>
    <dsp:sp modelId="{3B6CAF6E-49BF-4D82-A3B8-91CAFC2FF47E}">
      <dsp:nvSpPr>
        <dsp:cNvPr id="0" name=""/>
        <dsp:cNvSpPr/>
      </dsp:nvSpPr>
      <dsp:spPr>
        <a:xfrm>
          <a:off x="6034128" y="1655207"/>
          <a:ext cx="367823" cy="367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D83D5-F3B3-45BC-8036-53F939BBBC9C}">
      <dsp:nvSpPr>
        <dsp:cNvPr id="0" name=""/>
        <dsp:cNvSpPr/>
      </dsp:nvSpPr>
      <dsp:spPr>
        <a:xfrm>
          <a:off x="7532343" y="2206942"/>
          <a:ext cx="2389642"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GB" sz="1700" kern="1200" dirty="0"/>
            <a:t>Validate the educational materials via pilot study with graduates from the partner institutions. </a:t>
          </a:r>
        </a:p>
      </dsp:txBody>
      <dsp:txXfrm>
        <a:off x="7532343" y="2206942"/>
        <a:ext cx="2389642" cy="1471295"/>
      </dsp:txXfrm>
    </dsp:sp>
    <dsp:sp modelId="{3F1FF334-DCC1-4855-B683-D138B73F18E5}">
      <dsp:nvSpPr>
        <dsp:cNvPr id="0" name=""/>
        <dsp:cNvSpPr/>
      </dsp:nvSpPr>
      <dsp:spPr>
        <a:xfrm>
          <a:off x="8543253" y="1655207"/>
          <a:ext cx="367823" cy="367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BE6D9-A960-4D41-B41C-85966D23AF29}">
      <dsp:nvSpPr>
        <dsp:cNvPr id="0" name=""/>
        <dsp:cNvSpPr/>
      </dsp:nvSpPr>
      <dsp:spPr>
        <a:xfrm>
          <a:off x="0" y="1404937"/>
          <a:ext cx="11469013" cy="18732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5463F-6BE0-4649-BB98-B80CBFBF2545}">
      <dsp:nvSpPr>
        <dsp:cNvPr id="0" name=""/>
        <dsp:cNvSpPr/>
      </dsp:nvSpPr>
      <dsp:spPr>
        <a:xfrm>
          <a:off x="1832" y="0"/>
          <a:ext cx="10318447" cy="187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l" defTabSz="1066800">
            <a:lnSpc>
              <a:spcPct val="90000"/>
            </a:lnSpc>
            <a:spcBef>
              <a:spcPct val="0"/>
            </a:spcBef>
            <a:spcAft>
              <a:spcPct val="35000"/>
            </a:spcAft>
            <a:buNone/>
          </a:pPr>
          <a:endParaRPr lang="en-GB" sz="2400" b="1" kern="1200" dirty="0"/>
        </a:p>
      </dsp:txBody>
      <dsp:txXfrm>
        <a:off x="1832" y="0"/>
        <a:ext cx="10318447" cy="1873250"/>
      </dsp:txXfrm>
    </dsp:sp>
    <dsp:sp modelId="{6654BBA5-7114-42DC-95AE-3343701B5674}">
      <dsp:nvSpPr>
        <dsp:cNvPr id="0" name=""/>
        <dsp:cNvSpPr/>
      </dsp:nvSpPr>
      <dsp:spPr>
        <a:xfrm>
          <a:off x="632089" y="2115611"/>
          <a:ext cx="468312" cy="468312"/>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3A7DF-6F19-491B-A431-AEADAAFD01E5}">
      <dsp:nvSpPr>
        <dsp:cNvPr id="0" name=""/>
        <dsp:cNvSpPr/>
      </dsp:nvSpPr>
      <dsp:spPr>
        <a:xfrm>
          <a:off x="0" y="1796"/>
          <a:ext cx="11029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AB8F9-6A02-4048-97F1-F79859E33964}">
      <dsp:nvSpPr>
        <dsp:cNvPr id="0" name=""/>
        <dsp:cNvSpPr/>
      </dsp:nvSpPr>
      <dsp:spPr>
        <a:xfrm>
          <a:off x="0" y="1796"/>
          <a:ext cx="11029950" cy="122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rtl="0">
            <a:lnSpc>
              <a:spcPct val="90000"/>
            </a:lnSpc>
            <a:spcBef>
              <a:spcPct val="0"/>
            </a:spcBef>
            <a:spcAft>
              <a:spcPct val="35000"/>
            </a:spcAft>
            <a:buNone/>
          </a:pPr>
          <a:r>
            <a:rPr lang="en-GB" sz="2700" kern="1200" dirty="0"/>
            <a:t>Industry 4.0 revolution means that businesses and economies are becoming increasingly digitised. </a:t>
          </a:r>
        </a:p>
      </dsp:txBody>
      <dsp:txXfrm>
        <a:off x="0" y="1796"/>
        <a:ext cx="11029950" cy="1224881"/>
      </dsp:txXfrm>
    </dsp:sp>
    <dsp:sp modelId="{5652E639-AB56-478C-BE4E-084866A019DB}">
      <dsp:nvSpPr>
        <dsp:cNvPr id="0" name=""/>
        <dsp:cNvSpPr/>
      </dsp:nvSpPr>
      <dsp:spPr>
        <a:xfrm>
          <a:off x="0" y="1226678"/>
          <a:ext cx="11029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7BB9E-A314-435C-AD81-9C9AE51592EA}">
      <dsp:nvSpPr>
        <dsp:cNvPr id="0" name=""/>
        <dsp:cNvSpPr/>
      </dsp:nvSpPr>
      <dsp:spPr>
        <a:xfrm>
          <a:off x="0" y="1226678"/>
          <a:ext cx="11029950" cy="122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rtl="0">
            <a:lnSpc>
              <a:spcPct val="90000"/>
            </a:lnSpc>
            <a:spcBef>
              <a:spcPct val="0"/>
            </a:spcBef>
            <a:spcAft>
              <a:spcPct val="35000"/>
            </a:spcAft>
            <a:buNone/>
          </a:pPr>
          <a:r>
            <a:rPr lang="en-GB" sz="2700" kern="1200" dirty="0"/>
            <a:t>Organisations now have potential access to a vast wealth of data that can be used to make better business and organisational decisions. </a:t>
          </a:r>
        </a:p>
      </dsp:txBody>
      <dsp:txXfrm>
        <a:off x="0" y="1226678"/>
        <a:ext cx="11029950" cy="1224881"/>
      </dsp:txXfrm>
    </dsp:sp>
    <dsp:sp modelId="{CF209691-515D-425D-8E66-AC682AAF01EF}">
      <dsp:nvSpPr>
        <dsp:cNvPr id="0" name=""/>
        <dsp:cNvSpPr/>
      </dsp:nvSpPr>
      <dsp:spPr>
        <a:xfrm>
          <a:off x="0" y="2451559"/>
          <a:ext cx="11029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E0A66-8E3B-4E29-88F9-B63350E906B9}">
      <dsp:nvSpPr>
        <dsp:cNvPr id="0" name=""/>
        <dsp:cNvSpPr/>
      </dsp:nvSpPr>
      <dsp:spPr>
        <a:xfrm>
          <a:off x="0" y="2451559"/>
          <a:ext cx="11029950" cy="122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rtl="0">
            <a:lnSpc>
              <a:spcPct val="90000"/>
            </a:lnSpc>
            <a:spcBef>
              <a:spcPct val="0"/>
            </a:spcBef>
            <a:spcAft>
              <a:spcPct val="35000"/>
            </a:spcAft>
            <a:buNone/>
          </a:pPr>
          <a:r>
            <a:rPr lang="en-GB" sz="2700" kern="1200"/>
            <a:t>Organisations need to ensure that they have the correct expertise and resources to take full advantage of the Industry 4.0 revolution. </a:t>
          </a:r>
          <a:endParaRPr lang="en-GB" sz="2700" kern="1200" dirty="0"/>
        </a:p>
      </dsp:txBody>
      <dsp:txXfrm>
        <a:off x="0" y="2451559"/>
        <a:ext cx="11029950" cy="1224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8548A-CAC8-488D-B98D-4C07A9283233}">
      <dsp:nvSpPr>
        <dsp:cNvPr id="0" name=""/>
        <dsp:cNvSpPr/>
      </dsp:nvSpPr>
      <dsp:spPr>
        <a:xfrm>
          <a:off x="191197" y="144370"/>
          <a:ext cx="5049816" cy="157806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8878" tIns="83820" rIns="83820" bIns="83820" numCol="1" spcCol="1270" anchor="t" anchorCtr="0">
          <a:noAutofit/>
        </a:bodyPr>
        <a:lstStyle/>
        <a:p>
          <a:pPr marL="0" lvl="0" indent="0" algn="just" defTabSz="977900" rtl="0">
            <a:lnSpc>
              <a:spcPct val="90000"/>
            </a:lnSpc>
            <a:spcBef>
              <a:spcPct val="0"/>
            </a:spcBef>
            <a:spcAft>
              <a:spcPct val="35000"/>
            </a:spcAft>
            <a:buNone/>
          </a:pPr>
          <a:r>
            <a:rPr lang="en-GB" sz="2200" kern="1200" dirty="0"/>
            <a:t>Globally</a:t>
          </a:r>
        </a:p>
        <a:p>
          <a:pPr marL="171450" lvl="1" indent="-171450" algn="just" defTabSz="755650" rtl="0">
            <a:lnSpc>
              <a:spcPct val="90000"/>
            </a:lnSpc>
            <a:spcBef>
              <a:spcPct val="0"/>
            </a:spcBef>
            <a:spcAft>
              <a:spcPct val="15000"/>
            </a:spcAft>
            <a:buChar char="•"/>
          </a:pPr>
          <a:r>
            <a:rPr lang="en-GB" sz="1700" kern="1200" dirty="0"/>
            <a:t>There is a severe global shortage of people with the skills and expertise needed in industry 4.0. </a:t>
          </a:r>
        </a:p>
      </dsp:txBody>
      <dsp:txXfrm>
        <a:off x="191197" y="144370"/>
        <a:ext cx="5049816" cy="1578067"/>
      </dsp:txXfrm>
    </dsp:sp>
    <dsp:sp modelId="{E551F003-C443-4B68-A467-36D45D9718E7}">
      <dsp:nvSpPr>
        <dsp:cNvPr id="0" name=""/>
        <dsp:cNvSpPr/>
      </dsp:nvSpPr>
      <dsp:spPr>
        <a:xfrm>
          <a:off x="485043" y="659123"/>
          <a:ext cx="628113" cy="74515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D6C8E-74F7-4F59-B87F-816587A5EAD7}">
      <dsp:nvSpPr>
        <dsp:cNvPr id="0" name=""/>
        <dsp:cNvSpPr/>
      </dsp:nvSpPr>
      <dsp:spPr>
        <a:xfrm>
          <a:off x="5637441" y="120699"/>
          <a:ext cx="5201310" cy="162540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0944" tIns="83820" rIns="83820" bIns="83820" numCol="1" spcCol="1270" anchor="t" anchorCtr="0">
          <a:noAutofit/>
        </a:bodyPr>
        <a:lstStyle/>
        <a:p>
          <a:pPr marL="0" lvl="0" indent="0" algn="just" defTabSz="977900" rtl="0">
            <a:lnSpc>
              <a:spcPct val="90000"/>
            </a:lnSpc>
            <a:spcBef>
              <a:spcPct val="0"/>
            </a:spcBef>
            <a:spcAft>
              <a:spcPct val="35000"/>
            </a:spcAft>
            <a:buNone/>
          </a:pPr>
          <a:r>
            <a:rPr lang="en-GB" sz="2200" kern="1200"/>
            <a:t>United Kingdom</a:t>
          </a:r>
        </a:p>
        <a:p>
          <a:pPr marL="171450" lvl="1" indent="-171450" algn="just" defTabSz="755650" rtl="0">
            <a:lnSpc>
              <a:spcPct val="90000"/>
            </a:lnSpc>
            <a:spcBef>
              <a:spcPct val="0"/>
            </a:spcBef>
            <a:spcAft>
              <a:spcPct val="15000"/>
            </a:spcAft>
            <a:buChar char="•"/>
          </a:pPr>
          <a:r>
            <a:rPr lang="en-GB" sz="1700" kern="1200" dirty="0"/>
            <a:t>A UK government report found 178,000-234,000 computing/data-related roles, but only 10,000 graduates in relevant fields each year. </a:t>
          </a:r>
        </a:p>
      </dsp:txBody>
      <dsp:txXfrm>
        <a:off x="5637441" y="120699"/>
        <a:ext cx="5201310" cy="1625409"/>
      </dsp:txXfrm>
    </dsp:sp>
    <dsp:sp modelId="{25382F60-0566-487A-9763-D8D51A956EDE}">
      <dsp:nvSpPr>
        <dsp:cNvPr id="0" name=""/>
        <dsp:cNvSpPr/>
      </dsp:nvSpPr>
      <dsp:spPr>
        <a:xfrm>
          <a:off x="5709659" y="775195"/>
          <a:ext cx="1137786" cy="62345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0" r="-10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3CBD8-B16F-453E-87E1-D7736E0E2C63}">
      <dsp:nvSpPr>
        <dsp:cNvPr id="0" name=""/>
        <dsp:cNvSpPr/>
      </dsp:nvSpPr>
      <dsp:spPr>
        <a:xfrm>
          <a:off x="220654" y="1932128"/>
          <a:ext cx="5201310" cy="162540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0944" tIns="83820" rIns="83820" bIns="83820" numCol="1" spcCol="1270" anchor="t" anchorCtr="0">
          <a:noAutofit/>
        </a:bodyPr>
        <a:lstStyle/>
        <a:p>
          <a:pPr marL="0" lvl="0" indent="0" algn="just" defTabSz="977900" rtl="0">
            <a:lnSpc>
              <a:spcPct val="90000"/>
            </a:lnSpc>
            <a:spcBef>
              <a:spcPct val="0"/>
            </a:spcBef>
            <a:spcAft>
              <a:spcPct val="35000"/>
            </a:spcAft>
            <a:buNone/>
          </a:pPr>
          <a:r>
            <a:rPr lang="en-GB" sz="2200" kern="1200"/>
            <a:t>Malaysia </a:t>
          </a:r>
        </a:p>
        <a:p>
          <a:pPr marL="171450" lvl="1" indent="-171450" algn="just" defTabSz="755650" rtl="0">
            <a:lnSpc>
              <a:spcPct val="90000"/>
            </a:lnSpc>
            <a:spcBef>
              <a:spcPct val="0"/>
            </a:spcBef>
            <a:spcAft>
              <a:spcPct val="15000"/>
            </a:spcAft>
            <a:buChar char="•"/>
          </a:pPr>
          <a:r>
            <a:rPr lang="en-GB" sz="1700" kern="1200" dirty="0"/>
            <a:t>The technology industry is expected to face a shortage of between 7,000 and 15,000 professionals each year.</a:t>
          </a:r>
        </a:p>
      </dsp:txBody>
      <dsp:txXfrm>
        <a:off x="220654" y="1932128"/>
        <a:ext cx="5201310" cy="1625409"/>
      </dsp:txXfrm>
    </dsp:sp>
    <dsp:sp modelId="{CC8437AC-9504-4587-A8BD-3C66E55A086D}">
      <dsp:nvSpPr>
        <dsp:cNvPr id="0" name=""/>
        <dsp:cNvSpPr/>
      </dsp:nvSpPr>
      <dsp:spPr>
        <a:xfrm>
          <a:off x="301189" y="2598869"/>
          <a:ext cx="1137786" cy="79847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0" r="-10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832D91-3EAD-42B7-9A8A-72D2762FA463}">
      <dsp:nvSpPr>
        <dsp:cNvPr id="0" name=""/>
        <dsp:cNvSpPr/>
      </dsp:nvSpPr>
      <dsp:spPr>
        <a:xfrm>
          <a:off x="5818393" y="1932128"/>
          <a:ext cx="5201310" cy="162540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0944"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t>Indonesia</a:t>
          </a:r>
        </a:p>
        <a:p>
          <a:pPr marL="171450" lvl="1" indent="-171450" algn="just" defTabSz="755650" rtl="0">
            <a:lnSpc>
              <a:spcPct val="90000"/>
            </a:lnSpc>
            <a:spcBef>
              <a:spcPct val="0"/>
            </a:spcBef>
            <a:spcAft>
              <a:spcPct val="15000"/>
            </a:spcAft>
            <a:buChar char="•"/>
          </a:pPr>
          <a:r>
            <a:rPr lang="en-GB" sz="1700" kern="1200" dirty="0"/>
            <a:t>Significant shortage of 15000-20000 digital professionals.</a:t>
          </a:r>
        </a:p>
      </dsp:txBody>
      <dsp:txXfrm>
        <a:off x="5818393" y="1932128"/>
        <a:ext cx="5201310" cy="1625409"/>
      </dsp:txXfrm>
    </dsp:sp>
    <dsp:sp modelId="{C7A813DD-D27F-48DF-80FC-931C01B18840}">
      <dsp:nvSpPr>
        <dsp:cNvPr id="0" name=""/>
        <dsp:cNvSpPr/>
      </dsp:nvSpPr>
      <dsp:spPr>
        <a:xfrm>
          <a:off x="5873999" y="2613572"/>
          <a:ext cx="1137786" cy="75244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B4838-F17C-4279-89BE-FC5A4CA40701}">
      <dsp:nvSpPr>
        <dsp:cNvPr id="0" name=""/>
        <dsp:cNvSpPr/>
      </dsp:nvSpPr>
      <dsp:spPr>
        <a:xfrm>
          <a:off x="3446" y="206949"/>
          <a:ext cx="3360687"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kern="1200"/>
            <a:t>Enhance Employability </a:t>
          </a:r>
        </a:p>
      </dsp:txBody>
      <dsp:txXfrm>
        <a:off x="3446" y="206949"/>
        <a:ext cx="3360687" cy="633600"/>
      </dsp:txXfrm>
    </dsp:sp>
    <dsp:sp modelId="{F9E6FD3D-FD5A-425B-B760-B9467BFF919F}">
      <dsp:nvSpPr>
        <dsp:cNvPr id="0" name=""/>
        <dsp:cNvSpPr/>
      </dsp:nvSpPr>
      <dsp:spPr>
        <a:xfrm>
          <a:off x="3446" y="840549"/>
          <a:ext cx="3360687" cy="26307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dirty="0"/>
            <a:t>To enable graduates from non-Computer Science disciplines to gain essential digital skills to enhance employability.</a:t>
          </a:r>
        </a:p>
      </dsp:txBody>
      <dsp:txXfrm>
        <a:off x="3446" y="840549"/>
        <a:ext cx="3360687" cy="2630739"/>
      </dsp:txXfrm>
    </dsp:sp>
    <dsp:sp modelId="{F5FCC7D7-2AA6-4EC2-846A-D6B0D821D6C1}">
      <dsp:nvSpPr>
        <dsp:cNvPr id="0" name=""/>
        <dsp:cNvSpPr/>
      </dsp:nvSpPr>
      <dsp:spPr>
        <a:xfrm>
          <a:off x="3834631" y="206949"/>
          <a:ext cx="3360687"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kern="1200"/>
            <a:t>Assess Competency</a:t>
          </a:r>
        </a:p>
      </dsp:txBody>
      <dsp:txXfrm>
        <a:off x="3834631" y="206949"/>
        <a:ext cx="3360687" cy="633600"/>
      </dsp:txXfrm>
    </dsp:sp>
    <dsp:sp modelId="{90EC8EBA-C837-45B3-B303-AED156A1B5E2}">
      <dsp:nvSpPr>
        <dsp:cNvPr id="0" name=""/>
        <dsp:cNvSpPr/>
      </dsp:nvSpPr>
      <dsp:spPr>
        <a:xfrm>
          <a:off x="3834631" y="840549"/>
          <a:ext cx="3360687" cy="26307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dirty="0"/>
            <a:t>To create a digital competency assessment tool which will allow learners to identify what specific skills and domains are most relevant for them to learn. </a:t>
          </a:r>
        </a:p>
      </dsp:txBody>
      <dsp:txXfrm>
        <a:off x="3834631" y="840549"/>
        <a:ext cx="3360687" cy="2630739"/>
      </dsp:txXfrm>
    </dsp:sp>
    <dsp:sp modelId="{AC078961-D0ED-48B9-A70D-0812484A91DF}">
      <dsp:nvSpPr>
        <dsp:cNvPr id="0" name=""/>
        <dsp:cNvSpPr/>
      </dsp:nvSpPr>
      <dsp:spPr>
        <a:xfrm>
          <a:off x="7665815" y="206949"/>
          <a:ext cx="3360687"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kern="1200"/>
            <a:t>Generate Materials</a:t>
          </a:r>
        </a:p>
      </dsp:txBody>
      <dsp:txXfrm>
        <a:off x="7665815" y="206949"/>
        <a:ext cx="3360687" cy="633600"/>
      </dsp:txXfrm>
    </dsp:sp>
    <dsp:sp modelId="{76258543-DC3D-4294-A483-29B92FE138FC}">
      <dsp:nvSpPr>
        <dsp:cNvPr id="0" name=""/>
        <dsp:cNvSpPr/>
      </dsp:nvSpPr>
      <dsp:spPr>
        <a:xfrm>
          <a:off x="7665815" y="840549"/>
          <a:ext cx="3360687" cy="26307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t>To generate a suite of 10 modules relating to vital skills needed for individuals to be highly employable in the Industry 4.0 revolution. </a:t>
          </a:r>
        </a:p>
      </dsp:txBody>
      <dsp:txXfrm>
        <a:off x="7665815" y="840549"/>
        <a:ext cx="3360687" cy="26307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7D578-1DEE-474D-A337-BEBD6159E96E}">
      <dsp:nvSpPr>
        <dsp:cNvPr id="0" name=""/>
        <dsp:cNvSpPr/>
      </dsp:nvSpPr>
      <dsp:spPr>
        <a:xfrm>
          <a:off x="147205" y="212090"/>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EEE52-1A1E-4C25-B02B-B14155020B8C}">
      <dsp:nvSpPr>
        <dsp:cNvPr id="0" name=""/>
        <dsp:cNvSpPr/>
      </dsp:nvSpPr>
      <dsp:spPr>
        <a:xfrm>
          <a:off x="420688" y="485573"/>
          <a:ext cx="755333" cy="7553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CB510-2C7E-4157-A5F0-1B9D39950536}">
      <dsp:nvSpPr>
        <dsp:cNvPr id="0" name=""/>
        <dsp:cNvSpPr/>
      </dsp:nvSpPr>
      <dsp:spPr>
        <a:xfrm>
          <a:off x="1728569" y="212090"/>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Data science and machine learning</a:t>
          </a:r>
          <a:endParaRPr lang="en-US" sz="2400" kern="1200" dirty="0"/>
        </a:p>
      </dsp:txBody>
      <dsp:txXfrm>
        <a:off x="1728569" y="212090"/>
        <a:ext cx="3069706" cy="1302299"/>
      </dsp:txXfrm>
    </dsp:sp>
    <dsp:sp modelId="{81DBA0FF-9DCE-4815-8231-650320BE9F88}">
      <dsp:nvSpPr>
        <dsp:cNvPr id="0" name=""/>
        <dsp:cNvSpPr/>
      </dsp:nvSpPr>
      <dsp:spPr>
        <a:xfrm>
          <a:off x="5333149" y="212090"/>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66E37-43D7-482B-A906-D5E549406DF7}">
      <dsp:nvSpPr>
        <dsp:cNvPr id="0" name=""/>
        <dsp:cNvSpPr/>
      </dsp:nvSpPr>
      <dsp:spPr>
        <a:xfrm>
          <a:off x="5606631" y="485573"/>
          <a:ext cx="755333" cy="7553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A4BA5-9DC6-47B6-AC39-8451F941495B}">
      <dsp:nvSpPr>
        <dsp:cNvPr id="0" name=""/>
        <dsp:cNvSpPr/>
      </dsp:nvSpPr>
      <dsp:spPr>
        <a:xfrm>
          <a:off x="6914512" y="212090"/>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100000"/>
            </a:lnSpc>
            <a:spcBef>
              <a:spcPct val="0"/>
            </a:spcBef>
            <a:spcAft>
              <a:spcPct val="35000"/>
            </a:spcAft>
            <a:buNone/>
          </a:pPr>
          <a:r>
            <a:rPr lang="en-GB" sz="2400" kern="1200" dirty="0">
              <a:latin typeface="Arial (body)"/>
            </a:rPr>
            <a:t>Knowledge of existing and emerging technologies</a:t>
          </a:r>
          <a:endParaRPr lang="en-US" sz="2400" kern="1200" dirty="0">
            <a:latin typeface="Arial (body)"/>
          </a:endParaRPr>
        </a:p>
      </dsp:txBody>
      <dsp:txXfrm>
        <a:off x="6914512" y="212090"/>
        <a:ext cx="3069706" cy="1302299"/>
      </dsp:txXfrm>
    </dsp:sp>
    <dsp:sp modelId="{E2AB20DC-DC26-43BF-A709-4D473B896FC5}">
      <dsp:nvSpPr>
        <dsp:cNvPr id="0" name=""/>
        <dsp:cNvSpPr/>
      </dsp:nvSpPr>
      <dsp:spPr>
        <a:xfrm>
          <a:off x="147205" y="2134742"/>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84A5F-8165-4D58-B749-19A137476231}">
      <dsp:nvSpPr>
        <dsp:cNvPr id="0" name=""/>
        <dsp:cNvSpPr/>
      </dsp:nvSpPr>
      <dsp:spPr>
        <a:xfrm>
          <a:off x="420688" y="2408225"/>
          <a:ext cx="755333" cy="7553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38850-9769-4F64-BB1B-0F89BC36E062}">
      <dsp:nvSpPr>
        <dsp:cNvPr id="0" name=""/>
        <dsp:cNvSpPr/>
      </dsp:nvSpPr>
      <dsp:spPr>
        <a:xfrm>
          <a:off x="1728569" y="2134742"/>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Programming &amp; development </a:t>
          </a:r>
          <a:endParaRPr lang="en-US" sz="2400" kern="1200" dirty="0"/>
        </a:p>
      </dsp:txBody>
      <dsp:txXfrm>
        <a:off x="1728569" y="2134742"/>
        <a:ext cx="3069706" cy="1302299"/>
      </dsp:txXfrm>
    </dsp:sp>
    <dsp:sp modelId="{50865803-C85D-4C5C-B744-01BCFC596226}">
      <dsp:nvSpPr>
        <dsp:cNvPr id="0" name=""/>
        <dsp:cNvSpPr/>
      </dsp:nvSpPr>
      <dsp:spPr>
        <a:xfrm>
          <a:off x="5333149" y="2134742"/>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56128-345E-4931-8E7B-FFCD98B15E9D}">
      <dsp:nvSpPr>
        <dsp:cNvPr id="0" name=""/>
        <dsp:cNvSpPr/>
      </dsp:nvSpPr>
      <dsp:spPr>
        <a:xfrm>
          <a:off x="5606631" y="2408225"/>
          <a:ext cx="755333" cy="7553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4BD1C-B899-4AD7-B302-3562335853EF}">
      <dsp:nvSpPr>
        <dsp:cNvPr id="0" name=""/>
        <dsp:cNvSpPr/>
      </dsp:nvSpPr>
      <dsp:spPr>
        <a:xfrm>
          <a:off x="6914512" y="2134742"/>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Cyber security and privacy.</a:t>
          </a:r>
          <a:endParaRPr lang="en-US" sz="2400" kern="1200" dirty="0"/>
        </a:p>
      </dsp:txBody>
      <dsp:txXfrm>
        <a:off x="6914512" y="2134742"/>
        <a:ext cx="3069706" cy="1302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7D39D-8C20-4F0E-866C-69AF1DF639F8}">
      <dsp:nvSpPr>
        <dsp:cNvPr id="0" name=""/>
        <dsp:cNvSpPr/>
      </dsp:nvSpPr>
      <dsp:spPr>
        <a:xfrm>
          <a:off x="0" y="3120"/>
          <a:ext cx="10323512" cy="7335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dirty="0"/>
            <a:t>A survey of academic literature, industry reports and papers, and governmental reports was performed to identify the most in demand and relevant skills for Industry 4.0. </a:t>
          </a:r>
        </a:p>
      </dsp:txBody>
      <dsp:txXfrm>
        <a:off x="35811" y="38931"/>
        <a:ext cx="10251890" cy="6619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CEB41-32F7-4110-85C4-E0755CB0E13A}">
      <dsp:nvSpPr>
        <dsp:cNvPr id="0" name=""/>
        <dsp:cNvSpPr/>
      </dsp:nvSpPr>
      <dsp:spPr>
        <a:xfrm>
          <a:off x="-5294802" y="-810897"/>
          <a:ext cx="6304920" cy="6304920"/>
        </a:xfrm>
        <a:prstGeom prst="blockArc">
          <a:avLst>
            <a:gd name="adj1" fmla="val 18900000"/>
            <a:gd name="adj2" fmla="val 2700000"/>
            <a:gd name="adj3" fmla="val 34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6DFD32-03E4-4E05-BE56-CD24A895F12E}">
      <dsp:nvSpPr>
        <dsp:cNvPr id="0" name=""/>
        <dsp:cNvSpPr/>
      </dsp:nvSpPr>
      <dsp:spPr>
        <a:xfrm>
          <a:off x="528855" y="360038"/>
          <a:ext cx="9199957" cy="7204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85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mj-lt"/>
            </a:rPr>
            <a:t>Many looking to shift to a career in tech feel they aren't qualified.</a:t>
          </a:r>
        </a:p>
      </dsp:txBody>
      <dsp:txXfrm>
        <a:off x="528855" y="360038"/>
        <a:ext cx="9199957" cy="720451"/>
      </dsp:txXfrm>
    </dsp:sp>
    <dsp:sp modelId="{623B4A89-2A36-40FB-845A-C86D66D9591F}">
      <dsp:nvSpPr>
        <dsp:cNvPr id="0" name=""/>
        <dsp:cNvSpPr/>
      </dsp:nvSpPr>
      <dsp:spPr>
        <a:xfrm>
          <a:off x="78572" y="269982"/>
          <a:ext cx="900564" cy="90056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A28BE-63FB-4F8A-BDA2-73A3597F184F}">
      <dsp:nvSpPr>
        <dsp:cNvPr id="0" name=""/>
        <dsp:cNvSpPr/>
      </dsp:nvSpPr>
      <dsp:spPr>
        <a:xfrm>
          <a:off x="941906" y="1440903"/>
          <a:ext cx="8786906" cy="720451"/>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85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mj-lt"/>
            </a:rPr>
            <a:t>An undergraduate degree in computing is not necessary to work in technical roles</a:t>
          </a:r>
        </a:p>
      </dsp:txBody>
      <dsp:txXfrm>
        <a:off x="941906" y="1440903"/>
        <a:ext cx="8786906" cy="720451"/>
      </dsp:txXfrm>
    </dsp:sp>
    <dsp:sp modelId="{A0CD961B-67DC-4062-959F-EE959B8C31C0}">
      <dsp:nvSpPr>
        <dsp:cNvPr id="0" name=""/>
        <dsp:cNvSpPr/>
      </dsp:nvSpPr>
      <dsp:spPr>
        <a:xfrm>
          <a:off x="491624" y="1350847"/>
          <a:ext cx="900564" cy="900564"/>
        </a:xfrm>
        <a:prstGeom prst="ellipse">
          <a:avLst/>
        </a:prstGeom>
        <a:solidFill>
          <a:schemeClr val="lt1">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F8FE7-1DBF-4B77-A2A4-600EFAC1A7B9}">
      <dsp:nvSpPr>
        <dsp:cNvPr id="0" name=""/>
        <dsp:cNvSpPr/>
      </dsp:nvSpPr>
      <dsp:spPr>
        <a:xfrm>
          <a:off x="941906" y="2521769"/>
          <a:ext cx="8786906" cy="720451"/>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85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mj-lt"/>
            </a:rPr>
            <a:t>Around half of interviewees arrived at tech career via a non-traditional route, by either re-training or using existing skills.</a:t>
          </a:r>
        </a:p>
      </dsp:txBody>
      <dsp:txXfrm>
        <a:off x="941906" y="2521769"/>
        <a:ext cx="8786906" cy="720451"/>
      </dsp:txXfrm>
    </dsp:sp>
    <dsp:sp modelId="{38661F4C-1842-4403-8C6B-662EA598FA95}">
      <dsp:nvSpPr>
        <dsp:cNvPr id="0" name=""/>
        <dsp:cNvSpPr/>
      </dsp:nvSpPr>
      <dsp:spPr>
        <a:xfrm>
          <a:off x="491624" y="2431712"/>
          <a:ext cx="900564" cy="900564"/>
        </a:xfrm>
        <a:prstGeom prst="ellipse">
          <a:avLst/>
        </a:prstGeom>
        <a:solidFill>
          <a:schemeClr val="lt1">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2616AD-9B6F-4A27-BC32-8FC9D6663292}">
      <dsp:nvSpPr>
        <dsp:cNvPr id="0" name=""/>
        <dsp:cNvSpPr/>
      </dsp:nvSpPr>
      <dsp:spPr>
        <a:xfrm>
          <a:off x="528855" y="3602634"/>
          <a:ext cx="9199957" cy="720451"/>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85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mj-lt"/>
            </a:rPr>
            <a:t>“some of the best tech workers come from non-traditional backgrounds”</a:t>
          </a:r>
        </a:p>
      </dsp:txBody>
      <dsp:txXfrm>
        <a:off x="528855" y="3602634"/>
        <a:ext cx="9199957" cy="720451"/>
      </dsp:txXfrm>
    </dsp:sp>
    <dsp:sp modelId="{088A9160-B635-442B-AFBE-AD541431D5E0}">
      <dsp:nvSpPr>
        <dsp:cNvPr id="0" name=""/>
        <dsp:cNvSpPr/>
      </dsp:nvSpPr>
      <dsp:spPr>
        <a:xfrm>
          <a:off x="78572" y="3512577"/>
          <a:ext cx="900564" cy="900564"/>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F352D-0EE3-E443-A549-00552A51C2BD}"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2F1A0-AF56-1946-81FA-D17AD512C935}" type="slidenum">
              <a:rPr lang="en-US" smtClean="0"/>
              <a:t>‹#›</a:t>
            </a:fld>
            <a:endParaRPr lang="en-US"/>
          </a:p>
        </p:txBody>
      </p:sp>
    </p:spTree>
    <p:extLst>
      <p:ext uri="{BB962C8B-B14F-4D97-AF65-F5344CB8AC3E}">
        <p14:creationId xmlns:p14="http://schemas.microsoft.com/office/powerpoint/2010/main" val="225584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62F1A0-AF56-1946-81FA-D17AD512C935}" type="slidenum">
              <a:rPr lang="en-US" smtClean="0"/>
              <a:t>3</a:t>
            </a:fld>
            <a:endParaRPr lang="en-US"/>
          </a:p>
        </p:txBody>
      </p:sp>
    </p:spTree>
    <p:extLst>
      <p:ext uri="{BB962C8B-B14F-4D97-AF65-F5344CB8AC3E}">
        <p14:creationId xmlns:p14="http://schemas.microsoft.com/office/powerpoint/2010/main" val="389048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62F1A0-AF56-1946-81FA-D17AD512C935}" type="slidenum">
              <a:rPr lang="en-US" smtClean="0"/>
              <a:t>5</a:t>
            </a:fld>
            <a:endParaRPr lang="en-US"/>
          </a:p>
        </p:txBody>
      </p:sp>
    </p:spTree>
    <p:extLst>
      <p:ext uri="{BB962C8B-B14F-4D97-AF65-F5344CB8AC3E}">
        <p14:creationId xmlns:p14="http://schemas.microsoft.com/office/powerpoint/2010/main" val="343300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62F1A0-AF56-1946-81FA-D17AD512C935}" type="slidenum">
              <a:rPr lang="en-US" smtClean="0"/>
              <a:t>8</a:t>
            </a:fld>
            <a:endParaRPr lang="en-US"/>
          </a:p>
        </p:txBody>
      </p:sp>
    </p:spTree>
    <p:extLst>
      <p:ext uri="{BB962C8B-B14F-4D97-AF65-F5344CB8AC3E}">
        <p14:creationId xmlns:p14="http://schemas.microsoft.com/office/powerpoint/2010/main" val="91324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EA7C-9C85-3345-BD5B-8718832943D9}"/>
              </a:ext>
            </a:extLst>
          </p:cNvPr>
          <p:cNvSpPr>
            <a:spLocks noGrp="1"/>
          </p:cNvSpPr>
          <p:nvPr>
            <p:ph type="ctrTitle"/>
          </p:nvPr>
        </p:nvSpPr>
        <p:spPr>
          <a:xfrm>
            <a:off x="1524000" y="1122363"/>
            <a:ext cx="9144000" cy="2387600"/>
          </a:xfrm>
          <a:prstGeom prst="rect">
            <a:avLst/>
          </a:prstGeom>
        </p:spPr>
        <p:txBody>
          <a:bodyPr anchor="b"/>
          <a:lstStyle>
            <a:lvl1pPr algn="l">
              <a:defRPr sz="4800">
                <a:solidFill>
                  <a:srgbClr val="00205B"/>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128D7332-D69B-0544-92A0-301CAD81A3E2}"/>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00205B"/>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27469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F51F-7504-874C-BCBA-F875B80FABD7}"/>
              </a:ext>
            </a:extLst>
          </p:cNvPr>
          <p:cNvSpPr>
            <a:spLocks noGrp="1"/>
          </p:cNvSpPr>
          <p:nvPr>
            <p:ph type="title"/>
          </p:nvPr>
        </p:nvSpPr>
        <p:spPr>
          <a:xfrm>
            <a:off x="2464903" y="130343"/>
            <a:ext cx="8950681" cy="660486"/>
          </a:xfrm>
          <a:prstGeom prst="rect">
            <a:avLst/>
          </a:prstGeom>
        </p:spPr>
        <p:txBody>
          <a:bodyPr/>
          <a:lstStyle>
            <a:lvl1pPr algn="r">
              <a:defRPr>
                <a:solidFill>
                  <a:srgbClr val="00205B"/>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736B93C-DAE8-7E4B-8CC6-C7A804AFAC64}"/>
              </a:ext>
            </a:extLst>
          </p:cNvPr>
          <p:cNvSpPr>
            <a:spLocks noGrp="1"/>
          </p:cNvSpPr>
          <p:nvPr>
            <p:ph idx="1"/>
          </p:nvPr>
        </p:nvSpPr>
        <p:spPr>
          <a:xfrm>
            <a:off x="838200" y="1396312"/>
            <a:ext cx="10515600" cy="4683211"/>
          </a:xfrm>
          <a:prstGeom prst="rect">
            <a:avLst/>
          </a:prstGeom>
        </p:spPr>
        <p:txBody>
          <a:bodyPr/>
          <a:lstStyle>
            <a:lvl1pPr>
              <a:defRPr>
                <a:solidFill>
                  <a:srgbClr val="00205B"/>
                </a:solidFill>
                <a:latin typeface="Calibri" panose="020F0502020204030204" pitchFamily="34" charset="0"/>
                <a:cs typeface="Calibri" panose="020F0502020204030204" pitchFamily="34" charset="0"/>
              </a:defRPr>
            </a:lvl1pPr>
            <a:lvl2pPr>
              <a:defRPr>
                <a:solidFill>
                  <a:srgbClr val="00205B"/>
                </a:solidFill>
                <a:latin typeface="Calibri" panose="020F0502020204030204" pitchFamily="34" charset="0"/>
                <a:cs typeface="Calibri" panose="020F0502020204030204" pitchFamily="34" charset="0"/>
              </a:defRPr>
            </a:lvl2pPr>
            <a:lvl3pPr>
              <a:defRPr>
                <a:solidFill>
                  <a:srgbClr val="00205B"/>
                </a:solidFill>
                <a:latin typeface="Calibri" panose="020F0502020204030204" pitchFamily="34" charset="0"/>
                <a:cs typeface="Calibri" panose="020F0502020204030204" pitchFamily="34" charset="0"/>
              </a:defRPr>
            </a:lvl3pPr>
            <a:lvl4pPr>
              <a:defRPr>
                <a:solidFill>
                  <a:srgbClr val="00205B"/>
                </a:solidFill>
                <a:latin typeface="Calibri" panose="020F0502020204030204" pitchFamily="34" charset="0"/>
                <a:cs typeface="Calibri" panose="020F0502020204030204" pitchFamily="34" charset="0"/>
              </a:defRPr>
            </a:lvl4pPr>
            <a:lvl5pPr>
              <a:defRPr>
                <a:solidFill>
                  <a:srgbClr val="00205B"/>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951E60B-EFF9-4349-9AE7-D4DF1856A518}"/>
              </a:ext>
            </a:extLst>
          </p:cNvPr>
          <p:cNvSpPr>
            <a:spLocks noGrp="1"/>
          </p:cNvSpPr>
          <p:nvPr>
            <p:ph type="dt" sz="half" idx="10"/>
          </p:nvPr>
        </p:nvSpPr>
        <p:spPr>
          <a:xfrm>
            <a:off x="838200" y="6504634"/>
            <a:ext cx="2743200" cy="365125"/>
          </a:xfrm>
          <a:prstGeom prst="rect">
            <a:avLst/>
          </a:prstGeom>
        </p:spPr>
        <p:txBody>
          <a:bodyPr/>
          <a:lstStyle>
            <a:lvl1pPr>
              <a:defRPr>
                <a:solidFill>
                  <a:schemeClr val="bg1"/>
                </a:solidFill>
              </a:defRPr>
            </a:lvl1pPr>
          </a:lstStyle>
          <a:p>
            <a:fld id="{2EE067FE-8724-A948-B3D1-BEBDE2EC6226}" type="datetimeFigureOut">
              <a:rPr lang="en-US" smtClean="0"/>
              <a:pPr/>
              <a:t>4/18/2023</a:t>
            </a:fld>
            <a:endParaRPr lang="en-US" dirty="0"/>
          </a:p>
        </p:txBody>
      </p:sp>
      <p:sp>
        <p:nvSpPr>
          <p:cNvPr id="5" name="Footer Placeholder 4">
            <a:extLst>
              <a:ext uri="{FF2B5EF4-FFF2-40B4-BE49-F238E27FC236}">
                <a16:creationId xmlns:a16="http://schemas.microsoft.com/office/drawing/2014/main" id="{557862B5-1123-9142-BB87-6B0EE6E795B5}"/>
              </a:ext>
            </a:extLst>
          </p:cNvPr>
          <p:cNvSpPr>
            <a:spLocks noGrp="1"/>
          </p:cNvSpPr>
          <p:nvPr>
            <p:ph type="ftr" sz="quarter" idx="11"/>
          </p:nvPr>
        </p:nvSpPr>
        <p:spPr>
          <a:xfrm>
            <a:off x="4038600" y="6504634"/>
            <a:ext cx="4114800" cy="365125"/>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1AB0282-FA09-6C48-A312-27D185582624}"/>
              </a:ext>
            </a:extLst>
          </p:cNvPr>
          <p:cNvSpPr>
            <a:spLocks noGrp="1"/>
          </p:cNvSpPr>
          <p:nvPr>
            <p:ph type="sldNum" sz="quarter" idx="12"/>
          </p:nvPr>
        </p:nvSpPr>
        <p:spPr>
          <a:xfrm>
            <a:off x="8610600" y="6504634"/>
            <a:ext cx="2743200" cy="365125"/>
          </a:xfrm>
          <a:prstGeom prst="rect">
            <a:avLst/>
          </a:prstGeom>
        </p:spPr>
        <p:txBody>
          <a:bodyPr/>
          <a:lstStyle>
            <a:lvl1pPr>
              <a:defRPr>
                <a:solidFill>
                  <a:schemeClr val="bg1"/>
                </a:solidFill>
              </a:defRPr>
            </a:lvl1pPr>
          </a:lstStyle>
          <a:p>
            <a:fld id="{3401F328-8F89-DC42-B297-2BF9E9DB83B7}" type="slidenum">
              <a:rPr lang="en-US" smtClean="0"/>
              <a:pPr/>
              <a:t>‹#›</a:t>
            </a:fld>
            <a:endParaRPr lang="en-US"/>
          </a:p>
        </p:txBody>
      </p:sp>
    </p:spTree>
    <p:extLst>
      <p:ext uri="{BB962C8B-B14F-4D97-AF65-F5344CB8AC3E}">
        <p14:creationId xmlns:p14="http://schemas.microsoft.com/office/powerpoint/2010/main" val="1522688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8732A56-0440-6843-A076-773BA532D907}"/>
              </a:ext>
            </a:extLst>
          </p:cNvPr>
          <p:cNvCxnSpPr>
            <a:cxnSpLocks/>
          </p:cNvCxnSpPr>
          <p:nvPr userDrawn="1"/>
        </p:nvCxnSpPr>
        <p:spPr>
          <a:xfrm>
            <a:off x="0" y="904461"/>
            <a:ext cx="12192000" cy="0"/>
          </a:xfrm>
          <a:prstGeom prst="line">
            <a:avLst/>
          </a:prstGeom>
          <a:ln w="25400">
            <a:solidFill>
              <a:srgbClr val="2CD5C4"/>
            </a:solidFill>
          </a:ln>
        </p:spPr>
        <p:style>
          <a:lnRef idx="3">
            <a:schemeClr val="accent6"/>
          </a:lnRef>
          <a:fillRef idx="0">
            <a:schemeClr val="accent6"/>
          </a:fillRef>
          <a:effectRef idx="2">
            <a:schemeClr val="accent6"/>
          </a:effectRef>
          <a:fontRef idx="minor">
            <a:schemeClr val="tx1"/>
          </a:fontRef>
        </p:style>
      </p:cxnSp>
      <p:pic>
        <p:nvPicPr>
          <p:cNvPr id="9" name="Picture 8" descr="A picture containing food&#10;&#10;Description automatically generated">
            <a:extLst>
              <a:ext uri="{FF2B5EF4-FFF2-40B4-BE49-F238E27FC236}">
                <a16:creationId xmlns:a16="http://schemas.microsoft.com/office/drawing/2014/main" id="{AFB22C0D-2BE3-BE46-B81E-D7FAFFBEC85D}"/>
              </a:ext>
            </a:extLst>
          </p:cNvPr>
          <p:cNvPicPr>
            <a:picLocks noChangeAspect="1"/>
          </p:cNvPicPr>
          <p:nvPr userDrawn="1"/>
        </p:nvPicPr>
        <p:blipFill>
          <a:blip r:embed="rId4"/>
          <a:stretch>
            <a:fillRect/>
          </a:stretch>
        </p:blipFill>
        <p:spPr>
          <a:xfrm>
            <a:off x="175809" y="-112253"/>
            <a:ext cx="1989386" cy="1119030"/>
          </a:xfrm>
          <a:prstGeom prst="rect">
            <a:avLst/>
          </a:prstGeom>
        </p:spPr>
      </p:pic>
      <p:sp>
        <p:nvSpPr>
          <p:cNvPr id="13" name="Rectangle 12">
            <a:extLst>
              <a:ext uri="{FF2B5EF4-FFF2-40B4-BE49-F238E27FC236}">
                <a16:creationId xmlns:a16="http://schemas.microsoft.com/office/drawing/2014/main" id="{2FC028AE-5034-2C46-AB5D-B6600B7D291B}"/>
              </a:ext>
            </a:extLst>
          </p:cNvPr>
          <p:cNvSpPr/>
          <p:nvPr userDrawn="1"/>
        </p:nvSpPr>
        <p:spPr>
          <a:xfrm>
            <a:off x="0" y="6190359"/>
            <a:ext cx="12192000" cy="667641"/>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drawing&#10;&#10;Description automatically generated">
            <a:extLst>
              <a:ext uri="{FF2B5EF4-FFF2-40B4-BE49-F238E27FC236}">
                <a16:creationId xmlns:a16="http://schemas.microsoft.com/office/drawing/2014/main" id="{6706B4BB-107D-F24A-A026-55B7D5BDAEE6}"/>
              </a:ext>
            </a:extLst>
          </p:cNvPr>
          <p:cNvPicPr>
            <a:picLocks noChangeAspect="1"/>
          </p:cNvPicPr>
          <p:nvPr userDrawn="1"/>
        </p:nvPicPr>
        <p:blipFill>
          <a:blip r:embed="rId5"/>
          <a:stretch>
            <a:fillRect/>
          </a:stretch>
        </p:blipFill>
        <p:spPr>
          <a:xfrm>
            <a:off x="10807858" y="6174970"/>
            <a:ext cx="1367814" cy="685113"/>
          </a:xfrm>
          <a:prstGeom prst="rect">
            <a:avLst/>
          </a:prstGeom>
        </p:spPr>
      </p:pic>
      <p:pic>
        <p:nvPicPr>
          <p:cNvPr id="2" name="Picture 1"/>
          <p:cNvPicPr>
            <a:picLocks noChangeAspect="1"/>
          </p:cNvPicPr>
          <p:nvPr userDrawn="1"/>
        </p:nvPicPr>
        <p:blipFill rotWithShape="1">
          <a:blip r:embed="rId6">
            <a:extLst>
              <a:ext uri="{28A0092B-C50C-407E-A947-70E740481C1C}">
                <a14:useLocalDpi xmlns:a14="http://schemas.microsoft.com/office/drawing/2010/main" val="0"/>
              </a:ext>
            </a:extLst>
          </a:blip>
          <a:srcRect l="9923" t="18938" r="11998" b="33108"/>
          <a:stretch/>
        </p:blipFill>
        <p:spPr>
          <a:xfrm>
            <a:off x="422850" y="6231179"/>
            <a:ext cx="1239429" cy="540000"/>
          </a:xfrm>
          <a:prstGeom prst="rect">
            <a:avLst/>
          </a:prstGeom>
        </p:spPr>
      </p:pic>
    </p:spTree>
    <p:extLst>
      <p:ext uri="{BB962C8B-B14F-4D97-AF65-F5344CB8AC3E}">
        <p14:creationId xmlns:p14="http://schemas.microsoft.com/office/powerpoint/2010/main" val="412594676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9.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lide&#10;One Year of the UK-Malaysia University Consortium&#10;A celebration of progress &amp; upcoming events&#10;&#10;Prof. Dhiya Al-Jumeily, OBE">
            <a:extLst>
              <a:ext uri="{FF2B5EF4-FFF2-40B4-BE49-F238E27FC236}">
                <a16:creationId xmlns:a16="http://schemas.microsoft.com/office/drawing/2014/main" id="{AAB2F3F2-7D2D-884B-9F4A-88BCBC199C06}"/>
              </a:ext>
            </a:extLst>
          </p:cNvPr>
          <p:cNvSpPr>
            <a:spLocks noGrp="1"/>
          </p:cNvSpPr>
          <p:nvPr>
            <p:ph type="ctrTitle"/>
          </p:nvPr>
        </p:nvSpPr>
        <p:spPr>
          <a:xfrm>
            <a:off x="951778" y="682578"/>
            <a:ext cx="10639424" cy="4999084"/>
          </a:xfrm>
        </p:spPr>
        <p:txBody>
          <a:bodyPr/>
          <a:lstStyle/>
          <a:p>
            <a:pPr algn="ctr"/>
            <a:r>
              <a:rPr lang="en-US" b="1" dirty="0"/>
              <a:t>One Year of the UK-Malaysia University Consortium</a:t>
            </a:r>
            <a:br>
              <a:rPr lang="en-US" i="1" dirty="0"/>
            </a:br>
            <a:r>
              <a:rPr lang="en-US" sz="4400" i="1" dirty="0"/>
              <a:t>A celebration of progress &amp; upcoming events</a:t>
            </a:r>
            <a:br>
              <a:rPr lang="en-US" i="1" dirty="0"/>
            </a:br>
            <a:br>
              <a:rPr lang="en-US" i="1" dirty="0"/>
            </a:br>
            <a:r>
              <a:rPr lang="en-US" b="1" dirty="0">
                <a:solidFill>
                  <a:schemeClr val="accent1">
                    <a:lumMod val="75000"/>
                  </a:schemeClr>
                </a:solidFill>
              </a:rPr>
              <a:t>Prof. Dhiya Al-Jumeily, OBE</a:t>
            </a:r>
          </a:p>
        </p:txBody>
      </p:sp>
      <p:pic>
        <p:nvPicPr>
          <p:cNvPr id="4" name="Picture 3" descr="UK-MUC logo">
            <a:extLst>
              <a:ext uri="{FF2B5EF4-FFF2-40B4-BE49-F238E27FC236}">
                <a16:creationId xmlns:a16="http://schemas.microsoft.com/office/drawing/2014/main" id="{FADE5209-2640-EF7B-36E1-A4A8B34C8C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568" y="1176338"/>
            <a:ext cx="4109907" cy="1213401"/>
          </a:xfrm>
          <a:prstGeom prst="rect">
            <a:avLst/>
          </a:prstGeom>
          <a:noFill/>
          <a:ln>
            <a:noFill/>
          </a:ln>
        </p:spPr>
      </p:pic>
      <p:pic>
        <p:nvPicPr>
          <p:cNvPr id="5" name="Picture 4" descr="British Council logo">
            <a:extLst>
              <a:ext uri="{FF2B5EF4-FFF2-40B4-BE49-F238E27FC236}">
                <a16:creationId xmlns:a16="http://schemas.microsoft.com/office/drawing/2014/main" id="{3CCA592F-61F3-4AC3-BA74-E6D156AD9EB9}"/>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337" y="982236"/>
            <a:ext cx="2531095" cy="1407503"/>
          </a:xfrm>
          <a:prstGeom prst="rect">
            <a:avLst/>
          </a:prstGeom>
        </p:spPr>
      </p:pic>
      <p:pic>
        <p:nvPicPr>
          <p:cNvPr id="6" name="Picture 5" descr="Photo of Prof. Dhiya Al-Jumeily, OBE">
            <a:extLst>
              <a:ext uri="{FF2B5EF4-FFF2-40B4-BE49-F238E27FC236}">
                <a16:creationId xmlns:a16="http://schemas.microsoft.com/office/drawing/2014/main" id="{85264E28-15D3-2F4D-4F7C-ABC4369A39AB}"/>
              </a:ext>
            </a:extLst>
          </p:cNvPr>
          <p:cNvPicPr>
            <a:picLocks noChangeAspect="1"/>
          </p:cNvPicPr>
          <p:nvPr/>
        </p:nvPicPr>
        <p:blipFill>
          <a:blip r:embed="rId4"/>
          <a:stretch>
            <a:fillRect/>
          </a:stretch>
        </p:blipFill>
        <p:spPr>
          <a:xfrm>
            <a:off x="257205" y="4468262"/>
            <a:ext cx="1708726" cy="1708726"/>
          </a:xfrm>
          <a:prstGeom prst="rect">
            <a:avLst/>
          </a:prstGeom>
        </p:spPr>
      </p:pic>
    </p:spTree>
    <p:extLst>
      <p:ext uri="{BB962C8B-B14F-4D97-AF65-F5344CB8AC3E}">
        <p14:creationId xmlns:p14="http://schemas.microsoft.com/office/powerpoint/2010/main" val="296087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E33B-99F5-D81B-0001-0C7E62C40247}"/>
              </a:ext>
            </a:extLst>
          </p:cNvPr>
          <p:cNvSpPr>
            <a:spLocks noGrp="1"/>
          </p:cNvSpPr>
          <p:nvPr>
            <p:ph type="title"/>
          </p:nvPr>
        </p:nvSpPr>
        <p:spPr/>
        <p:txBody>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Next Steps – April 2023 to March 2024</a:t>
            </a:r>
            <a:endParaRPr lang="en-GB" sz="4000" dirty="0"/>
          </a:p>
        </p:txBody>
      </p:sp>
      <p:sp>
        <p:nvSpPr>
          <p:cNvPr id="3" name="Content Placeholder 2">
            <a:extLst>
              <a:ext uri="{FF2B5EF4-FFF2-40B4-BE49-F238E27FC236}">
                <a16:creationId xmlns:a16="http://schemas.microsoft.com/office/drawing/2014/main" id="{44397B6D-E83F-6F71-B40F-F72A82C30BCF}"/>
              </a:ext>
            </a:extLst>
          </p:cNvPr>
          <p:cNvSpPr>
            <a:spLocks noGrp="1"/>
          </p:cNvSpPr>
          <p:nvPr>
            <p:ph idx="1"/>
          </p:nvPr>
        </p:nvSpPr>
        <p:spPr>
          <a:xfrm>
            <a:off x="612396" y="1396312"/>
            <a:ext cx="10922466" cy="4683211"/>
          </a:xfrm>
        </p:spPr>
        <p:txBody>
          <a:bodyPr/>
          <a:lstStyle/>
          <a:p>
            <a:pPr marL="0" indent="0" algn="just">
              <a:buNone/>
            </a:pPr>
            <a:r>
              <a:rPr lang="en-GB" sz="4000" b="1" dirty="0">
                <a:ea typeface="Calibri" panose="020F0502020204030204" pitchFamily="34" charset="0"/>
                <a:cs typeface="Times New Roman" panose="02020603050405020304" pitchFamily="18" charset="0"/>
              </a:rPr>
              <a:t>Ensuring the sustainability of the UK-Malaysian University Consortium</a:t>
            </a:r>
          </a:p>
          <a:p>
            <a:pPr algn="just">
              <a:buFontTx/>
              <a:buChar char="-"/>
            </a:pPr>
            <a:r>
              <a:rPr lang="en-GB" sz="4000" dirty="0">
                <a:ea typeface="Calibri" panose="020F0502020204030204" pitchFamily="34" charset="0"/>
                <a:cs typeface="Times New Roman" panose="02020603050405020304" pitchFamily="18" charset="0"/>
              </a:rPr>
              <a:t>To develop and implement initiatives that will ensure sustainability of UK-MUC</a:t>
            </a:r>
          </a:p>
          <a:p>
            <a:pPr lvl="1" algn="just">
              <a:buFontTx/>
              <a:buChar char="-"/>
            </a:pPr>
            <a:r>
              <a:rPr lang="en-GB" sz="2000" b="1" dirty="0">
                <a:ea typeface="Calibri" panose="020F0502020204030204" pitchFamily="34" charset="0"/>
                <a:cs typeface="Times New Roman" panose="02020603050405020304" pitchFamily="18" charset="0"/>
              </a:rPr>
              <a:t>Research Collaboration </a:t>
            </a:r>
            <a:r>
              <a:rPr lang="en-GB" sz="2000" dirty="0">
                <a:ea typeface="Calibri" panose="020F0502020204030204" pitchFamily="34" charset="0"/>
                <a:cs typeface="Times New Roman" panose="02020603050405020304" pitchFamily="18" charset="0"/>
              </a:rPr>
              <a:t>- Creating resource sharing networks and research databases including researcher profiles to ensure collaboration continues and new networks are formed.</a:t>
            </a:r>
          </a:p>
          <a:p>
            <a:pPr lvl="1" algn="just">
              <a:buFontTx/>
              <a:buChar char="-"/>
            </a:pPr>
            <a:r>
              <a:rPr lang="en-GB" sz="2000" b="1" dirty="0">
                <a:ea typeface="Calibri" panose="020F0502020204030204" pitchFamily="34" charset="0"/>
                <a:cs typeface="Times New Roman" panose="02020603050405020304" pitchFamily="18" charset="0"/>
              </a:rPr>
              <a:t>Mobility</a:t>
            </a:r>
            <a:r>
              <a:rPr lang="en-GB" sz="2000" dirty="0">
                <a:ea typeface="Calibri" panose="020F0502020204030204" pitchFamily="34" charset="0"/>
                <a:cs typeface="Times New Roman" panose="02020603050405020304" pitchFamily="18" charset="0"/>
              </a:rPr>
              <a:t> - Sustaining mobility through the annual Student Conference and staff exchanges.</a:t>
            </a:r>
          </a:p>
          <a:p>
            <a:pPr lvl="1" algn="just">
              <a:buFontTx/>
              <a:buChar char="-"/>
            </a:pPr>
            <a:r>
              <a:rPr lang="en-GB" sz="2000" b="1" dirty="0">
                <a:ea typeface="Calibri" panose="020F0502020204030204" pitchFamily="34" charset="0"/>
                <a:cs typeface="Times New Roman" panose="02020603050405020304" pitchFamily="18" charset="0"/>
              </a:rPr>
              <a:t>Employability &amp; Entrepreneurship </a:t>
            </a:r>
            <a:r>
              <a:rPr lang="en-GB" sz="2000" dirty="0">
                <a:ea typeface="Calibri" panose="020F0502020204030204" pitchFamily="34" charset="0"/>
                <a:cs typeface="Times New Roman" panose="02020603050405020304" pitchFamily="18" charset="0"/>
              </a:rPr>
              <a:t>– Jointly developing seminars and training programmes to facilitate innovation, creation and opportunity.</a:t>
            </a:r>
          </a:p>
          <a:p>
            <a:pPr lvl="1" algn="just">
              <a:buFontTx/>
              <a:buChar char="-"/>
            </a:pPr>
            <a:r>
              <a:rPr lang="en-GB" sz="2000" b="1" dirty="0">
                <a:ea typeface="Calibri" panose="020F0502020204030204" pitchFamily="34" charset="0"/>
                <a:cs typeface="Times New Roman" panose="02020603050405020304" pitchFamily="18" charset="0"/>
              </a:rPr>
              <a:t>Sharing of Best Practice </a:t>
            </a:r>
            <a:r>
              <a:rPr lang="en-GB" sz="2000" dirty="0">
                <a:ea typeface="Calibri" panose="020F0502020204030204" pitchFamily="34" charset="0"/>
                <a:cs typeface="Times New Roman" panose="02020603050405020304" pitchFamily="18" charset="0"/>
              </a:rPr>
              <a:t>- Developing online seminars for PhD students around research ethics, impact, academic publishing etc. </a:t>
            </a:r>
          </a:p>
          <a:p>
            <a:pPr lvl="1">
              <a:buFontTx/>
              <a:buChar char="-"/>
            </a:pPr>
            <a:endParaRPr lang="en-GB"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9333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217" y="2011145"/>
            <a:ext cx="11314922" cy="1945713"/>
          </a:xfrm>
        </p:spPr>
        <p:txBody>
          <a:bodyPr>
            <a:normAutofit fontScale="90000"/>
          </a:bodyPr>
          <a:lstStyle/>
          <a:p>
            <a:pPr algn="ctr"/>
            <a:r>
              <a:rPr lang="en-GB"/>
              <a:t>UK – Malaysia – ASEAN +3 Partnership </a:t>
            </a:r>
            <a:br>
              <a:rPr lang="en-GB"/>
            </a:br>
            <a:r>
              <a:rPr lang="en-GB"/>
              <a:t>Initiative: Catalyst Grants for Enhancing </a:t>
            </a:r>
            <a:br>
              <a:rPr lang="en-GB"/>
            </a:br>
            <a:r>
              <a:rPr lang="en-GB"/>
              <a:t>Graduate Employability</a:t>
            </a:r>
            <a:endParaRPr lang="en-GB" dirty="0"/>
          </a:p>
        </p:txBody>
      </p:sp>
      <p:sp>
        <p:nvSpPr>
          <p:cNvPr id="4" name="TextBox 3"/>
          <p:cNvSpPr txBox="1"/>
          <p:nvPr/>
        </p:nvSpPr>
        <p:spPr>
          <a:xfrm>
            <a:off x="3905793" y="4527892"/>
            <a:ext cx="4473436" cy="646331"/>
          </a:xfrm>
          <a:prstGeom prst="rect">
            <a:avLst/>
          </a:prstGeom>
          <a:noFill/>
        </p:spPr>
        <p:txBody>
          <a:bodyPr wrap="square" rtlCol="0">
            <a:spAutoFit/>
          </a:bodyPr>
          <a:lstStyle/>
          <a:p>
            <a:pPr algn="ctr"/>
            <a:r>
              <a:rPr lang="en-GB">
                <a:solidFill>
                  <a:schemeClr val="bg1"/>
                </a:solidFill>
              </a:rPr>
              <a:t>Professor Dhiya Al-Jumeily OBE</a:t>
            </a:r>
          </a:p>
          <a:p>
            <a:pPr algn="ctr"/>
            <a:r>
              <a:rPr lang="en-GB">
                <a:solidFill>
                  <a:schemeClr val="bg1"/>
                </a:solidFill>
              </a:rPr>
              <a:t>d.aljumeily@ljmu.ac.uk</a:t>
            </a:r>
            <a:endParaRPr lang="en-GB" dirty="0">
              <a:solidFill>
                <a:schemeClr val="bg1"/>
              </a:solidFill>
            </a:endParaRPr>
          </a:p>
        </p:txBody>
      </p:sp>
    </p:spTree>
    <p:extLst>
      <p:ext uri="{BB962C8B-B14F-4D97-AF65-F5344CB8AC3E}">
        <p14:creationId xmlns:p14="http://schemas.microsoft.com/office/powerpoint/2010/main" val="260262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a:solidFill>
                  <a:srgbClr val="FFFFFF"/>
                </a:solidFill>
              </a:rPr>
              <a:t>Collaborators</a:t>
            </a:r>
          </a:p>
        </p:txBody>
      </p:sp>
      <p:pic>
        <p:nvPicPr>
          <p:cNvPr id="1028" name="Picture 4" descr="Institut Teknologi Sepuluh Nopember (ITS) - MATLAB Access for Everyo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1191" y="2495438"/>
            <a:ext cx="3014297" cy="1936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iversiti Teknologi Mara logo"/>
          <p:cNvPicPr>
            <a:picLocks noChangeAspect="1"/>
          </p:cNvPicPr>
          <p:nvPr/>
        </p:nvPicPr>
        <p:blipFill>
          <a:blip r:embed="rId3"/>
          <a:stretch>
            <a:fillRect/>
          </a:stretch>
        </p:blipFill>
        <p:spPr>
          <a:xfrm>
            <a:off x="4491901" y="2827817"/>
            <a:ext cx="3014297" cy="1271928"/>
          </a:xfrm>
          <a:prstGeom prst="rect">
            <a:avLst/>
          </a:prstGeom>
        </p:spPr>
      </p:pic>
      <p:pic>
        <p:nvPicPr>
          <p:cNvPr id="1026" name="Picture 2" descr="My LJMU"/>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87985" y="3007433"/>
            <a:ext cx="3014297" cy="86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1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07BC-3D49-953C-D5A5-B490D59E02C3}"/>
              </a:ext>
            </a:extLst>
          </p:cNvPr>
          <p:cNvSpPr>
            <a:spLocks noGrp="1"/>
          </p:cNvSpPr>
          <p:nvPr>
            <p:ph type="title"/>
          </p:nvPr>
        </p:nvSpPr>
        <p:spPr/>
        <p:txBody>
          <a:bodyPr/>
          <a:lstStyle/>
          <a:p>
            <a:r>
              <a:rPr lang="en-GB" dirty="0"/>
              <a:t>Introduction</a:t>
            </a:r>
          </a:p>
        </p:txBody>
      </p:sp>
      <p:graphicFrame>
        <p:nvGraphicFramePr>
          <p:cNvPr id="6" name="Content Placeholder 5" descr="Introduction to catalyst grant"/>
          <p:cNvGraphicFramePr>
            <a:graphicFrameLocks noGrp="1"/>
          </p:cNvGraphicFramePr>
          <p:nvPr>
            <p:ph idx="1"/>
            <p:extLst>
              <p:ext uri="{D42A27DB-BD31-4B8C-83A1-F6EECF244321}">
                <p14:modId xmlns:p14="http://schemas.microsoft.com/office/powerpoint/2010/main" val="3825424847"/>
              </p:ext>
            </p:extLst>
          </p:nvPr>
        </p:nvGraphicFramePr>
        <p:xfrm>
          <a:off x="581025" y="1832090"/>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81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Context</a:t>
            </a:r>
            <a:endParaRPr lang="en-US" dirty="0"/>
          </a:p>
        </p:txBody>
      </p:sp>
      <p:graphicFrame>
        <p:nvGraphicFramePr>
          <p:cNvPr id="4" name="Content Placeholder 3" descr="Context"/>
          <p:cNvGraphicFramePr>
            <a:graphicFrameLocks noGrp="1"/>
          </p:cNvGraphicFramePr>
          <p:nvPr>
            <p:ph idx="1"/>
            <p:extLst>
              <p:ext uri="{D42A27DB-BD31-4B8C-83A1-F6EECF244321}">
                <p14:modId xmlns:p14="http://schemas.microsoft.com/office/powerpoint/2010/main" val="563730759"/>
              </p:ext>
            </p:extLst>
          </p:nvPr>
        </p:nvGraphicFramePr>
        <p:xfrm>
          <a:off x="581025" y="1757276"/>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8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96" y="37138"/>
            <a:ext cx="11029616" cy="1013800"/>
          </a:xfrm>
        </p:spPr>
        <p:txBody>
          <a:bodyPr>
            <a:normAutofit/>
          </a:bodyPr>
          <a:lstStyle/>
          <a:p>
            <a:r>
              <a:rPr lang="en-GB" dirty="0">
                <a:solidFill>
                  <a:schemeClr val="tx1"/>
                </a:solidFill>
              </a:rPr>
              <a:t>Project aims</a:t>
            </a:r>
            <a:endParaRPr lang="en-US" dirty="0">
              <a:solidFill>
                <a:schemeClr val="tx1"/>
              </a:solidFill>
            </a:endParaRPr>
          </a:p>
        </p:txBody>
      </p:sp>
      <p:graphicFrame>
        <p:nvGraphicFramePr>
          <p:cNvPr id="4" name="Content Placeholder 3" descr="Project aims"/>
          <p:cNvGraphicFramePr>
            <a:graphicFrameLocks noGrp="1"/>
          </p:cNvGraphicFramePr>
          <p:nvPr>
            <p:ph idx="1"/>
            <p:extLst>
              <p:ext uri="{D42A27DB-BD31-4B8C-83A1-F6EECF244321}">
                <p14:modId xmlns:p14="http://schemas.microsoft.com/office/powerpoint/2010/main" val="2980363803"/>
              </p:ext>
            </p:extLst>
          </p:nvPr>
        </p:nvGraphicFramePr>
        <p:xfrm>
          <a:off x="581192" y="1624272"/>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00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GB" dirty="0"/>
              <a:t>What technical skills are needed? </a:t>
            </a:r>
            <a:br>
              <a:rPr lang="en-GB" dirty="0"/>
            </a:br>
            <a:endParaRPr lang="en-US" dirty="0"/>
          </a:p>
        </p:txBody>
      </p:sp>
      <p:graphicFrame>
        <p:nvGraphicFramePr>
          <p:cNvPr id="4" name="Content Placeholder 2" descr="What technical skills are needed">
            <a:extLst>
              <a:ext uri="{FF2B5EF4-FFF2-40B4-BE49-F238E27FC236}">
                <a16:creationId xmlns:a16="http://schemas.microsoft.com/office/drawing/2014/main" id="{6CAAAC8B-22D0-ADD2-047B-EB3DFEF3353A}"/>
              </a:ext>
            </a:extLst>
          </p:cNvPr>
          <p:cNvGraphicFramePr>
            <a:graphicFrameLocks/>
          </p:cNvGraphicFramePr>
          <p:nvPr>
            <p:extLst>
              <p:ext uri="{D42A27DB-BD31-4B8C-83A1-F6EECF244321}">
                <p14:modId xmlns:p14="http://schemas.microsoft.com/office/powerpoint/2010/main" val="1822378537"/>
              </p:ext>
            </p:extLst>
          </p:nvPr>
        </p:nvGraphicFramePr>
        <p:xfrm>
          <a:off x="934244" y="2096523"/>
          <a:ext cx="10131425"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descr="A survey of academic literature, industry reports and papers, and governmental reports was performed to identify the most in demand and relevant skills for Industry 4.0. "/>
          <p:cNvGraphicFramePr/>
          <p:nvPr>
            <p:extLst>
              <p:ext uri="{D42A27DB-BD31-4B8C-83A1-F6EECF244321}">
                <p14:modId xmlns:p14="http://schemas.microsoft.com/office/powerpoint/2010/main" val="478978119"/>
              </p:ext>
            </p:extLst>
          </p:nvPr>
        </p:nvGraphicFramePr>
        <p:xfrm>
          <a:off x="934244" y="1073760"/>
          <a:ext cx="10323512" cy="739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4647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a:t>
            </a:r>
            <a:endParaRPr lang="en-US" dirty="0"/>
          </a:p>
        </p:txBody>
      </p:sp>
      <p:sp>
        <p:nvSpPr>
          <p:cNvPr id="5" name="TextBox 4" descr="Non-computer science graduates in technology"/>
          <p:cNvSpPr txBox="1"/>
          <p:nvPr/>
        </p:nvSpPr>
        <p:spPr>
          <a:xfrm>
            <a:off x="353470" y="3350030"/>
            <a:ext cx="2111433" cy="923330"/>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Non-computer science graduates in technology</a:t>
            </a:r>
            <a:endParaRPr lang="en-US" i="1" dirty="0">
              <a:effectLst>
                <a:outerShdw blurRad="38100" dist="38100" dir="2700000" algn="tl">
                  <a:srgbClr val="000000">
                    <a:alpha val="43137"/>
                  </a:srgbClr>
                </a:outerShdw>
              </a:effectLst>
            </a:endParaRPr>
          </a:p>
        </p:txBody>
      </p:sp>
      <p:graphicFrame>
        <p:nvGraphicFramePr>
          <p:cNvPr id="4" name="Content Placeholder 2">
            <a:extLst>
              <a:ext uri="{FF2B5EF4-FFF2-40B4-BE49-F238E27FC236}">
                <a16:creationId xmlns:a16="http://schemas.microsoft.com/office/drawing/2014/main" id="{3A9192D1-C1CC-9116-74E8-01865C89585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51652760"/>
              </p:ext>
            </p:extLst>
          </p:nvPr>
        </p:nvGraphicFramePr>
        <p:xfrm>
          <a:off x="2118360" y="1397462"/>
          <a:ext cx="9793778"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471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science and literacy skills</a:t>
            </a:r>
            <a:endParaRPr lang="en-US" dirty="0"/>
          </a:p>
        </p:txBody>
      </p:sp>
      <p:graphicFrame>
        <p:nvGraphicFramePr>
          <p:cNvPr id="4" name="Content Placeholder 3" descr="Machine learning&#10;"/>
          <p:cNvGraphicFramePr>
            <a:graphicFrameLocks noGrp="1"/>
          </p:cNvGraphicFramePr>
          <p:nvPr>
            <p:ph idx="1"/>
            <p:extLst>
              <p:ext uri="{D42A27DB-BD31-4B8C-83A1-F6EECF244321}">
                <p14:modId xmlns:p14="http://schemas.microsoft.com/office/powerpoint/2010/main" val="3874129237"/>
              </p:ext>
            </p:extLst>
          </p:nvPr>
        </p:nvGraphicFramePr>
        <p:xfrm>
          <a:off x="838200" y="1397000"/>
          <a:ext cx="105156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66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Programming and development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147782"/>
              </p:ext>
            </p:extLst>
          </p:nvPr>
        </p:nvGraphicFramePr>
        <p:xfrm>
          <a:off x="796637" y="1180868"/>
          <a:ext cx="10741430" cy="4924816"/>
        </p:xfrm>
        <a:graphic>
          <a:graphicData uri="http://schemas.openxmlformats.org/drawingml/2006/table">
            <a:tbl>
              <a:tblPr firstRow="1" bandRow="1">
                <a:tableStyleId>{5C22544A-7EE6-4342-B048-85BDC9FD1C3A}</a:tableStyleId>
              </a:tblPr>
              <a:tblGrid>
                <a:gridCol w="3374102">
                  <a:extLst>
                    <a:ext uri="{9D8B030D-6E8A-4147-A177-3AD203B41FA5}">
                      <a16:colId xmlns:a16="http://schemas.microsoft.com/office/drawing/2014/main" val="4188543505"/>
                    </a:ext>
                  </a:extLst>
                </a:gridCol>
                <a:gridCol w="7367328">
                  <a:extLst>
                    <a:ext uri="{9D8B030D-6E8A-4147-A177-3AD203B41FA5}">
                      <a16:colId xmlns:a16="http://schemas.microsoft.com/office/drawing/2014/main" val="3670317501"/>
                    </a:ext>
                  </a:extLst>
                </a:gridCol>
              </a:tblGrid>
              <a:tr h="403114">
                <a:tc>
                  <a:txBody>
                    <a:bodyPr/>
                    <a:lstStyle/>
                    <a:p>
                      <a:r>
                        <a:rPr lang="en-GB" dirty="0"/>
                        <a:t>Category</a:t>
                      </a:r>
                      <a:endParaRPr lang="en-US" dirty="0"/>
                    </a:p>
                  </a:txBody>
                  <a:tcPr/>
                </a:tc>
                <a:tc>
                  <a:txBody>
                    <a:bodyPr/>
                    <a:lstStyle/>
                    <a:p>
                      <a:r>
                        <a:rPr lang="en-GB" dirty="0"/>
                        <a:t>Subcategories/Details</a:t>
                      </a:r>
                      <a:endParaRPr lang="en-US" dirty="0"/>
                    </a:p>
                  </a:txBody>
                  <a:tcPr/>
                </a:tc>
                <a:extLst>
                  <a:ext uri="{0D108BD9-81ED-4DB2-BD59-A6C34878D82A}">
                    <a16:rowId xmlns:a16="http://schemas.microsoft.com/office/drawing/2014/main" val="3763374781"/>
                  </a:ext>
                </a:extLst>
              </a:tr>
              <a:tr h="510825">
                <a:tc>
                  <a:txBody>
                    <a:bodyPr/>
                    <a:lstStyle/>
                    <a:p>
                      <a:r>
                        <a:rPr lang="en-GB" sz="1600" dirty="0"/>
                        <a:t>Design</a:t>
                      </a:r>
                      <a:endParaRPr lang="en-US" sz="1600" dirty="0"/>
                    </a:p>
                  </a:txBody>
                  <a:tcPr/>
                </a:tc>
                <a:tc>
                  <a:txBody>
                    <a:bodyPr/>
                    <a:lstStyle/>
                    <a:p>
                      <a:pPr marL="285750" indent="-285750">
                        <a:buFont typeface="Arial" panose="020B0604020202020204" pitchFamily="34" charset="0"/>
                        <a:buChar char="•"/>
                      </a:pPr>
                      <a:r>
                        <a:rPr lang="en-GB" sz="1600" dirty="0"/>
                        <a:t>Design research: design</a:t>
                      </a:r>
                      <a:r>
                        <a:rPr lang="en-GB" sz="1600" baseline="0" dirty="0"/>
                        <a:t> and user experience</a:t>
                      </a:r>
                      <a:endParaRPr lang="en-GB" sz="1600" dirty="0"/>
                    </a:p>
                    <a:p>
                      <a:pPr marL="285750" indent="-285750">
                        <a:buFont typeface="Arial" panose="020B0604020202020204" pitchFamily="34" charset="0"/>
                        <a:buChar char="•"/>
                      </a:pPr>
                      <a:r>
                        <a:rPr lang="en-GB" sz="1600" dirty="0"/>
                        <a:t>Design</a:t>
                      </a:r>
                      <a:r>
                        <a:rPr lang="en-GB" sz="1600" baseline="0" dirty="0"/>
                        <a:t> processes of systems, software/programme and content</a:t>
                      </a:r>
                      <a:endParaRPr lang="en-US" sz="1600" dirty="0"/>
                    </a:p>
                  </a:txBody>
                  <a:tcPr/>
                </a:tc>
                <a:extLst>
                  <a:ext uri="{0D108BD9-81ED-4DB2-BD59-A6C34878D82A}">
                    <a16:rowId xmlns:a16="http://schemas.microsoft.com/office/drawing/2014/main" val="3201898978"/>
                  </a:ext>
                </a:extLst>
              </a:tr>
              <a:tr h="1061713">
                <a:tc>
                  <a:txBody>
                    <a:bodyPr/>
                    <a:lstStyle/>
                    <a:p>
                      <a:r>
                        <a:rPr lang="en-GB" sz="1600" dirty="0"/>
                        <a:t>Web development</a:t>
                      </a:r>
                      <a:endParaRPr lang="en-US" sz="1600" dirty="0"/>
                    </a:p>
                  </a:txBody>
                  <a:tcPr/>
                </a:tc>
                <a:tc>
                  <a:txBody>
                    <a:bodyPr/>
                    <a:lstStyle/>
                    <a:p>
                      <a:pPr marL="285750" indent="-285750">
                        <a:buFont typeface="Arial" panose="020B0604020202020204" pitchFamily="34" charset="0"/>
                        <a:buChar char="•"/>
                      </a:pPr>
                      <a:r>
                        <a:rPr lang="en-GB" sz="1600" dirty="0"/>
                        <a:t>Design: wireframes,</a:t>
                      </a:r>
                      <a:r>
                        <a:rPr lang="en-GB" sz="1600" baseline="0" dirty="0"/>
                        <a:t> fluid design &amp; bootstrap</a:t>
                      </a:r>
                    </a:p>
                    <a:p>
                      <a:pPr marL="285750" indent="-285750">
                        <a:buFont typeface="Arial" panose="020B0604020202020204" pitchFamily="34" charset="0"/>
                        <a:buChar char="•"/>
                      </a:pPr>
                      <a:r>
                        <a:rPr lang="en-GB" sz="1600" baseline="0" dirty="0"/>
                        <a:t>HTML, CSS, </a:t>
                      </a:r>
                      <a:r>
                        <a:rPr lang="en-GB" sz="1600" baseline="0" dirty="0" err="1"/>
                        <a:t>Javascript</a:t>
                      </a:r>
                      <a:endParaRPr lang="en-GB" sz="1600" baseline="0" dirty="0"/>
                    </a:p>
                    <a:p>
                      <a:pPr marL="285750" indent="-285750">
                        <a:buFont typeface="Arial" panose="020B0604020202020204" pitchFamily="34" charset="0"/>
                        <a:buChar char="•"/>
                      </a:pPr>
                      <a:r>
                        <a:rPr lang="en-GB" sz="1600" baseline="0" dirty="0"/>
                        <a:t>Hosting</a:t>
                      </a:r>
                    </a:p>
                    <a:p>
                      <a:pPr marL="285750" indent="-285750">
                        <a:buFont typeface="Arial" panose="020B0604020202020204" pitchFamily="34" charset="0"/>
                        <a:buChar char="•"/>
                      </a:pPr>
                      <a:r>
                        <a:rPr lang="en-GB" sz="1600" baseline="0" dirty="0"/>
                        <a:t>Content management systems</a:t>
                      </a:r>
                      <a:endParaRPr lang="en-US" sz="1600" dirty="0"/>
                    </a:p>
                  </a:txBody>
                  <a:tcPr/>
                </a:tc>
                <a:extLst>
                  <a:ext uri="{0D108BD9-81ED-4DB2-BD59-A6C34878D82A}">
                    <a16:rowId xmlns:a16="http://schemas.microsoft.com/office/drawing/2014/main" val="3259136984"/>
                  </a:ext>
                </a:extLst>
              </a:tr>
              <a:tr h="894582">
                <a:tc>
                  <a:txBody>
                    <a:bodyPr/>
                    <a:lstStyle/>
                    <a:p>
                      <a:r>
                        <a:rPr lang="en-GB" sz="1600" dirty="0"/>
                        <a:t>Programming</a:t>
                      </a:r>
                      <a:endParaRPr lang="en-US" sz="1600" dirty="0"/>
                    </a:p>
                  </a:txBody>
                  <a:tcPr/>
                </a:tc>
                <a:tc>
                  <a:txBody>
                    <a:bodyPr/>
                    <a:lstStyle/>
                    <a:p>
                      <a:pPr marL="285750" indent="-285750">
                        <a:buFont typeface="Arial" panose="020B0604020202020204" pitchFamily="34" charset="0"/>
                        <a:buChar char="•"/>
                      </a:pPr>
                      <a:r>
                        <a:rPr lang="en-GB" sz="1600" dirty="0"/>
                        <a:t>Languages:</a:t>
                      </a:r>
                      <a:r>
                        <a:rPr lang="en-GB" sz="1600" baseline="0" dirty="0"/>
                        <a:t> Java, C/C++, Net and Python</a:t>
                      </a:r>
                      <a:endParaRPr lang="en-GB" sz="1600" dirty="0"/>
                    </a:p>
                    <a:p>
                      <a:pPr marL="285750" indent="-285750">
                        <a:buFont typeface="Arial" panose="020B0604020202020204" pitchFamily="34" charset="0"/>
                        <a:buChar char="•"/>
                      </a:pPr>
                      <a:r>
                        <a:rPr lang="en-GB" sz="1600" dirty="0"/>
                        <a:t>Developer toolkits</a:t>
                      </a:r>
                      <a:r>
                        <a:rPr lang="en-GB" sz="1600" baseline="0" dirty="0"/>
                        <a:t> &amp; environment</a:t>
                      </a:r>
                    </a:p>
                    <a:p>
                      <a:pPr marL="285750" indent="-285750">
                        <a:buFont typeface="Arial" panose="020B0604020202020204" pitchFamily="34" charset="0"/>
                        <a:buChar char="•"/>
                      </a:pPr>
                      <a:r>
                        <a:rPr lang="en-GB" sz="1600" baseline="0" dirty="0"/>
                        <a:t>Platforms and devices: Mobile app and PC app developments</a:t>
                      </a:r>
                      <a:endParaRPr lang="en-US" sz="1600" dirty="0"/>
                    </a:p>
                  </a:txBody>
                  <a:tcPr/>
                </a:tc>
                <a:extLst>
                  <a:ext uri="{0D108BD9-81ED-4DB2-BD59-A6C34878D82A}">
                    <a16:rowId xmlns:a16="http://schemas.microsoft.com/office/drawing/2014/main" val="4039224848"/>
                  </a:ext>
                </a:extLst>
              </a:tr>
              <a:tr h="794724">
                <a:tc>
                  <a:txBody>
                    <a:bodyPr/>
                    <a:lstStyle/>
                    <a:p>
                      <a:r>
                        <a:rPr lang="en-GB" sz="1600" dirty="0"/>
                        <a:t>Testing</a:t>
                      </a:r>
                      <a:endParaRPr lang="en-US" sz="1600" dirty="0"/>
                    </a:p>
                  </a:txBody>
                  <a:tcPr/>
                </a:tc>
                <a:tc>
                  <a:txBody>
                    <a:bodyPr/>
                    <a:lstStyle/>
                    <a:p>
                      <a:pPr marL="285750" indent="-285750">
                        <a:buFont typeface="Arial" panose="020B0604020202020204" pitchFamily="34" charset="0"/>
                        <a:buChar char="•"/>
                      </a:pPr>
                      <a:r>
                        <a:rPr lang="en-GB" sz="1600" dirty="0"/>
                        <a:t>Black box testing</a:t>
                      </a:r>
                    </a:p>
                    <a:p>
                      <a:pPr marL="285750" indent="-285750">
                        <a:buFont typeface="Arial" panose="020B0604020202020204" pitchFamily="34" charset="0"/>
                        <a:buChar char="•"/>
                      </a:pPr>
                      <a:r>
                        <a:rPr lang="en-GB" sz="1600" dirty="0"/>
                        <a:t>White</a:t>
                      </a:r>
                      <a:r>
                        <a:rPr lang="en-GB" sz="1600" baseline="0" dirty="0"/>
                        <a:t> box testing</a:t>
                      </a:r>
                    </a:p>
                    <a:p>
                      <a:pPr marL="285750" indent="-285750">
                        <a:buFont typeface="Arial" panose="020B0604020202020204" pitchFamily="34" charset="0"/>
                        <a:buChar char="•"/>
                      </a:pPr>
                      <a:r>
                        <a:rPr lang="en-GB" sz="1600" baseline="0" dirty="0"/>
                        <a:t>Test automation</a:t>
                      </a:r>
                      <a:endParaRPr lang="en-US" sz="1600" dirty="0"/>
                    </a:p>
                  </a:txBody>
                  <a:tcPr/>
                </a:tc>
                <a:extLst>
                  <a:ext uri="{0D108BD9-81ED-4DB2-BD59-A6C34878D82A}">
                    <a16:rowId xmlns:a16="http://schemas.microsoft.com/office/drawing/2014/main" val="431311606"/>
                  </a:ext>
                </a:extLst>
              </a:tr>
              <a:tr h="403114">
                <a:tc>
                  <a:txBody>
                    <a:bodyPr/>
                    <a:lstStyle/>
                    <a:p>
                      <a:r>
                        <a:rPr lang="en-GB" sz="1600" dirty="0"/>
                        <a:t>Development lifecycles</a:t>
                      </a:r>
                      <a:r>
                        <a:rPr lang="en-GB" sz="1600" baseline="0" dirty="0"/>
                        <a:t> or methods</a:t>
                      </a:r>
                      <a:endParaRPr lang="en-US" sz="1600" dirty="0"/>
                    </a:p>
                  </a:txBody>
                  <a:tcPr/>
                </a:tc>
                <a:tc>
                  <a:txBody>
                    <a:bodyPr/>
                    <a:lstStyle/>
                    <a:p>
                      <a:pPr marL="285750" indent="-285750">
                        <a:buFont typeface="Arial" panose="020B0604020202020204" pitchFamily="34" charset="0"/>
                        <a:buChar char="•"/>
                      </a:pPr>
                      <a:r>
                        <a:rPr lang="en-GB" sz="1600" dirty="0"/>
                        <a:t>Waterfall</a:t>
                      </a:r>
                    </a:p>
                    <a:p>
                      <a:pPr marL="285750" indent="-285750">
                        <a:buFont typeface="Arial" panose="020B0604020202020204" pitchFamily="34" charset="0"/>
                        <a:buChar char="•"/>
                      </a:pPr>
                      <a:r>
                        <a:rPr lang="en-GB" sz="1600" dirty="0"/>
                        <a:t>Agile</a:t>
                      </a:r>
                      <a:endParaRPr lang="en-US" sz="1600" dirty="0"/>
                    </a:p>
                  </a:txBody>
                  <a:tcPr/>
                </a:tc>
                <a:extLst>
                  <a:ext uri="{0D108BD9-81ED-4DB2-BD59-A6C34878D82A}">
                    <a16:rowId xmlns:a16="http://schemas.microsoft.com/office/drawing/2014/main" val="2234309970"/>
                  </a:ext>
                </a:extLst>
              </a:tr>
              <a:tr h="403114">
                <a:tc>
                  <a:txBody>
                    <a:bodyPr/>
                    <a:lstStyle/>
                    <a:p>
                      <a:r>
                        <a:rPr lang="en-GB" sz="1600" dirty="0"/>
                        <a:t>Software</a:t>
                      </a:r>
                      <a:r>
                        <a:rPr lang="en-GB" sz="1600" baseline="0" dirty="0"/>
                        <a:t> configuration</a:t>
                      </a:r>
                      <a:endParaRPr lang="en-US" sz="1600" dirty="0"/>
                    </a:p>
                  </a:txBody>
                  <a:tcPr/>
                </a:tc>
                <a:tc>
                  <a:txBody>
                    <a:bodyPr/>
                    <a:lstStyle/>
                    <a:p>
                      <a:pPr marL="285750" indent="-285750">
                        <a:buFont typeface="Arial" panose="020B0604020202020204" pitchFamily="34" charset="0"/>
                        <a:buChar char="•"/>
                      </a:pPr>
                      <a:r>
                        <a:rPr lang="en-GB" sz="1600" dirty="0"/>
                        <a:t>Software and system integration</a:t>
                      </a:r>
                    </a:p>
                    <a:p>
                      <a:pPr marL="285750" indent="-285750">
                        <a:buFont typeface="Arial" panose="020B0604020202020204" pitchFamily="34" charset="0"/>
                        <a:buChar char="•"/>
                      </a:pPr>
                      <a:r>
                        <a:rPr lang="en-GB" sz="1600" dirty="0"/>
                        <a:t>Software and system configuration</a:t>
                      </a:r>
                      <a:endParaRPr lang="en-US" sz="1600" dirty="0"/>
                    </a:p>
                  </a:txBody>
                  <a:tcPr/>
                </a:tc>
                <a:extLst>
                  <a:ext uri="{0D108BD9-81ED-4DB2-BD59-A6C34878D82A}">
                    <a16:rowId xmlns:a16="http://schemas.microsoft.com/office/drawing/2014/main" val="2121848049"/>
                  </a:ext>
                </a:extLst>
              </a:tr>
            </a:tbl>
          </a:graphicData>
        </a:graphic>
      </p:graphicFrame>
    </p:spTree>
    <p:extLst>
      <p:ext uri="{BB962C8B-B14F-4D97-AF65-F5344CB8AC3E}">
        <p14:creationId xmlns:p14="http://schemas.microsoft.com/office/powerpoint/2010/main" val="129994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0813-5C36-94C3-4E69-7AAD5C1BF125}"/>
              </a:ext>
            </a:extLst>
          </p:cNvPr>
          <p:cNvSpPr>
            <a:spLocks noGrp="1"/>
          </p:cNvSpPr>
          <p:nvPr>
            <p:ph type="title"/>
          </p:nvPr>
        </p:nvSpPr>
        <p:spPr/>
        <p:txBody>
          <a:bodyPr/>
          <a:lstStyle/>
          <a:p>
            <a:r>
              <a:rPr lang="en-GB" b="1" dirty="0">
                <a:solidFill>
                  <a:schemeClr val="accent1">
                    <a:lumMod val="50000"/>
                  </a:schemeClr>
                </a:solidFill>
              </a:rPr>
              <a:t>Background</a:t>
            </a:r>
          </a:p>
        </p:txBody>
      </p:sp>
      <p:sp>
        <p:nvSpPr>
          <p:cNvPr id="3" name="Content Placeholder 2">
            <a:extLst>
              <a:ext uri="{FF2B5EF4-FFF2-40B4-BE49-F238E27FC236}">
                <a16:creationId xmlns:a16="http://schemas.microsoft.com/office/drawing/2014/main" id="{E5D25DCF-9F37-7DC7-2228-0C74F595E243}"/>
              </a:ext>
            </a:extLst>
          </p:cNvPr>
          <p:cNvSpPr>
            <a:spLocks noGrp="1"/>
          </p:cNvSpPr>
          <p:nvPr>
            <p:ph idx="1"/>
          </p:nvPr>
        </p:nvSpPr>
        <p:spPr/>
        <p:txBody>
          <a:bodyPr/>
          <a:lstStyle/>
          <a:p>
            <a:pPr algn="just"/>
            <a:r>
              <a:rPr lang="en-GB" sz="2400" dirty="0">
                <a:solidFill>
                  <a:schemeClr val="accent1">
                    <a:lumMod val="50000"/>
                  </a:schemeClr>
                </a:solidFill>
                <a:effectLst/>
                <a:latin typeface="Calibri" panose="020F0502020204030204" pitchFamily="34" charset="0"/>
                <a:ea typeface="Calibri" panose="020F0502020204030204" pitchFamily="34" charset="0"/>
              </a:rPr>
              <a:t>Under the Going Global Partnerships Programme, the British Council in Malaysia launched the </a:t>
            </a:r>
            <a:r>
              <a:rPr lang="en-GB" sz="2400" b="1" dirty="0">
                <a:solidFill>
                  <a:schemeClr val="accent1">
                    <a:lumMod val="50000"/>
                  </a:schemeClr>
                </a:solidFill>
                <a:effectLst/>
                <a:latin typeface="Calibri" panose="020F0502020204030204" pitchFamily="34" charset="0"/>
                <a:ea typeface="Calibri" panose="020F0502020204030204" pitchFamily="34" charset="0"/>
              </a:rPr>
              <a:t>UK-Malaysia University Consortium </a:t>
            </a:r>
            <a:r>
              <a:rPr lang="en-GB" sz="2400" dirty="0">
                <a:solidFill>
                  <a:schemeClr val="accent1">
                    <a:lumMod val="50000"/>
                  </a:schemeClr>
                </a:solidFill>
                <a:effectLst/>
                <a:latin typeface="Calibri" panose="020F0502020204030204" pitchFamily="34" charset="0"/>
                <a:ea typeface="Calibri" panose="020F0502020204030204" pitchFamily="34" charset="0"/>
              </a:rPr>
              <a:t>in January 2022, a flagship initiative that promotes strategic engagement and bilateral cooperation in higher education between its partner universities in the UK and in Malaysia. </a:t>
            </a:r>
          </a:p>
          <a:p>
            <a:pPr algn="just"/>
            <a:r>
              <a:rPr lang="en-GB" sz="2400" dirty="0">
                <a:solidFill>
                  <a:schemeClr val="accent1">
                    <a:lumMod val="50000"/>
                  </a:schemeClr>
                </a:solidFill>
                <a:ea typeface="Calibri" panose="020F0502020204030204" pitchFamily="34" charset="0"/>
              </a:rPr>
              <a:t>Through cooperation between the British Council and the Department of Higher Education Malaysia, the Consortium will lay a foundation for creating long term </a:t>
            </a:r>
            <a:r>
              <a:rPr lang="en-GB" sz="2400" dirty="0" err="1">
                <a:solidFill>
                  <a:schemeClr val="accent1">
                    <a:lumMod val="50000"/>
                  </a:schemeClr>
                </a:solidFill>
                <a:ea typeface="Calibri" panose="020F0502020204030204" pitchFamily="34" charset="0"/>
              </a:rPr>
              <a:t>collabortions</a:t>
            </a:r>
            <a:r>
              <a:rPr lang="en-GB" sz="2400" dirty="0">
                <a:solidFill>
                  <a:schemeClr val="accent1">
                    <a:lumMod val="50000"/>
                  </a:schemeClr>
                </a:solidFill>
                <a:ea typeface="Calibri" panose="020F0502020204030204" pitchFamily="34" charset="0"/>
              </a:rPr>
              <a:t>, shared priorities and complementary expertise between the UK and Malaysia. This is aligned with the </a:t>
            </a:r>
            <a:r>
              <a:rPr lang="en-GB" sz="2400" b="1" dirty="0">
                <a:solidFill>
                  <a:schemeClr val="accent1">
                    <a:lumMod val="50000"/>
                  </a:schemeClr>
                </a:solidFill>
                <a:ea typeface="Calibri" panose="020F0502020204030204" pitchFamily="34" charset="0"/>
              </a:rPr>
              <a:t>Malaysian Higher Education Blueprint 2015-2025 </a:t>
            </a:r>
            <a:r>
              <a:rPr lang="en-GB" sz="2400" dirty="0">
                <a:solidFill>
                  <a:schemeClr val="accent1">
                    <a:lumMod val="50000"/>
                  </a:schemeClr>
                </a:solidFill>
                <a:ea typeface="Calibri" panose="020F0502020204030204" pitchFamily="34" charset="0"/>
              </a:rPr>
              <a:t>and the </a:t>
            </a:r>
            <a:r>
              <a:rPr lang="en-GB" sz="2400" b="1" dirty="0">
                <a:solidFill>
                  <a:schemeClr val="accent1">
                    <a:lumMod val="50000"/>
                  </a:schemeClr>
                </a:solidFill>
                <a:ea typeface="Calibri" panose="020F0502020204030204" pitchFamily="34" charset="0"/>
              </a:rPr>
              <a:t>UK International Education Strategy. </a:t>
            </a:r>
            <a:endParaRPr lang="en-GB" sz="2400" b="1" dirty="0">
              <a:solidFill>
                <a:schemeClr val="accent1">
                  <a:lumMod val="50000"/>
                </a:schemeClr>
              </a:solidFill>
              <a:effectLst/>
              <a:latin typeface="Arial" panose="020B0604020202020204" pitchFamily="34" charset="0"/>
              <a:ea typeface="Calibri" panose="020F0502020204030204" pitchFamily="34" charset="0"/>
            </a:endParaRPr>
          </a:p>
          <a:p>
            <a:pPr algn="just"/>
            <a:r>
              <a:rPr lang="en-GB" sz="2400" b="1" dirty="0">
                <a:solidFill>
                  <a:schemeClr val="accent1">
                    <a:lumMod val="50000"/>
                  </a:schemeClr>
                </a:solidFill>
                <a:effectLst/>
                <a:latin typeface="Calibri" panose="020F0502020204030204" pitchFamily="34" charset="0"/>
                <a:ea typeface="Calibri" panose="020F0502020204030204" pitchFamily="34" charset="0"/>
              </a:rPr>
              <a:t>Liverpool John </a:t>
            </a:r>
            <a:r>
              <a:rPr lang="en-GB" sz="2400" b="1" dirty="0" err="1">
                <a:solidFill>
                  <a:schemeClr val="accent1">
                    <a:lumMod val="50000"/>
                  </a:schemeClr>
                </a:solidFill>
                <a:effectLst/>
                <a:latin typeface="Calibri" panose="020F0502020204030204" pitchFamily="34" charset="0"/>
                <a:ea typeface="Calibri" panose="020F0502020204030204" pitchFamily="34" charset="0"/>
              </a:rPr>
              <a:t>Moores</a:t>
            </a:r>
            <a:r>
              <a:rPr lang="en-GB" sz="2400" b="1" dirty="0">
                <a:solidFill>
                  <a:schemeClr val="accent1">
                    <a:lumMod val="50000"/>
                  </a:schemeClr>
                </a:solidFill>
                <a:effectLst/>
                <a:latin typeface="Calibri" panose="020F0502020204030204" pitchFamily="34" charset="0"/>
                <a:ea typeface="Calibri" panose="020F0502020204030204" pitchFamily="34" charset="0"/>
              </a:rPr>
              <a:t> University </a:t>
            </a:r>
            <a:r>
              <a:rPr lang="en-GB" sz="2400" dirty="0">
                <a:solidFill>
                  <a:schemeClr val="accent1">
                    <a:lumMod val="50000"/>
                  </a:schemeClr>
                </a:solidFill>
                <a:effectLst/>
                <a:latin typeface="Calibri" panose="020F0502020204030204" pitchFamily="34" charset="0"/>
                <a:ea typeface="Calibri" panose="020F0502020204030204" pitchFamily="34" charset="0"/>
              </a:rPr>
              <a:t>was chosen as the Consortium Secretariat, managed by Professor Jin Wang from the Faculty of Engineering &amp; Technology, and supported by Dr Russell English,  and Dr Julia Wang, Director of International Relations. </a:t>
            </a:r>
            <a:endParaRPr lang="en-GB" sz="2400" dirty="0">
              <a:solidFill>
                <a:schemeClr val="accent1">
                  <a:lumMod val="50000"/>
                </a:schemeClr>
              </a:solidFill>
              <a:effectLst/>
              <a:latin typeface="Arial" panose="020B060402020202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87786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nowledge of technologies"/>
          <p:cNvSpPr>
            <a:spLocks noGrp="1"/>
          </p:cNvSpPr>
          <p:nvPr>
            <p:ph type="title"/>
          </p:nvPr>
        </p:nvSpPr>
        <p:spPr/>
        <p:txBody>
          <a:bodyPr/>
          <a:lstStyle/>
          <a:p>
            <a:r>
              <a:rPr lang="en-GB" dirty="0"/>
              <a:t>Knowledge of technologies</a:t>
            </a:r>
            <a:endParaRPr lang="en-US"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13837037"/>
              </p:ext>
            </p:extLst>
          </p:nvPr>
        </p:nvGraphicFramePr>
        <p:xfrm>
          <a:off x="838200" y="1397000"/>
          <a:ext cx="105156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25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Cybersecurity and privacy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186602"/>
              </p:ext>
            </p:extLst>
          </p:nvPr>
        </p:nvGraphicFramePr>
        <p:xfrm>
          <a:off x="3226163" y="1820948"/>
          <a:ext cx="8189421" cy="3246518"/>
        </p:xfrm>
        <a:graphic>
          <a:graphicData uri="http://schemas.openxmlformats.org/drawingml/2006/table">
            <a:tbl>
              <a:tblPr firstRow="1" bandRow="1">
                <a:tableStyleId>{5C22544A-7EE6-4342-B048-85BDC9FD1C3A}</a:tableStyleId>
              </a:tblPr>
              <a:tblGrid>
                <a:gridCol w="2572464">
                  <a:extLst>
                    <a:ext uri="{9D8B030D-6E8A-4147-A177-3AD203B41FA5}">
                      <a16:colId xmlns:a16="http://schemas.microsoft.com/office/drawing/2014/main" val="4188543505"/>
                    </a:ext>
                  </a:extLst>
                </a:gridCol>
                <a:gridCol w="5616957">
                  <a:extLst>
                    <a:ext uri="{9D8B030D-6E8A-4147-A177-3AD203B41FA5}">
                      <a16:colId xmlns:a16="http://schemas.microsoft.com/office/drawing/2014/main" val="3670317501"/>
                    </a:ext>
                  </a:extLst>
                </a:gridCol>
              </a:tblGrid>
              <a:tr h="403114">
                <a:tc>
                  <a:txBody>
                    <a:bodyPr/>
                    <a:lstStyle/>
                    <a:p>
                      <a:r>
                        <a:rPr lang="en-GB" dirty="0"/>
                        <a:t>Category</a:t>
                      </a:r>
                      <a:endParaRPr lang="en-US" dirty="0"/>
                    </a:p>
                  </a:txBody>
                  <a:tcPr/>
                </a:tc>
                <a:tc>
                  <a:txBody>
                    <a:bodyPr/>
                    <a:lstStyle/>
                    <a:p>
                      <a:r>
                        <a:rPr lang="en-GB" dirty="0"/>
                        <a:t>Subcategories/Details</a:t>
                      </a:r>
                      <a:endParaRPr lang="en-US" dirty="0"/>
                    </a:p>
                  </a:txBody>
                  <a:tcPr/>
                </a:tc>
                <a:extLst>
                  <a:ext uri="{0D108BD9-81ED-4DB2-BD59-A6C34878D82A}">
                    <a16:rowId xmlns:a16="http://schemas.microsoft.com/office/drawing/2014/main" val="3763374781"/>
                  </a:ext>
                </a:extLst>
              </a:tr>
              <a:tr h="510825">
                <a:tc>
                  <a:txBody>
                    <a:bodyPr/>
                    <a:lstStyle/>
                    <a:p>
                      <a:r>
                        <a:rPr lang="en-GB" sz="1600" dirty="0"/>
                        <a:t>Device security</a:t>
                      </a:r>
                      <a:endParaRPr lang="en-US" sz="1600" dirty="0"/>
                    </a:p>
                  </a:txBody>
                  <a:tcPr/>
                </a:tc>
                <a:tc>
                  <a:txBody>
                    <a:bodyPr/>
                    <a:lstStyle/>
                    <a:p>
                      <a:pPr marL="285750" indent="-285750">
                        <a:buFont typeface="Arial" panose="020B0604020202020204" pitchFamily="34" charset="0"/>
                        <a:buChar char="•"/>
                      </a:pPr>
                      <a:r>
                        <a:rPr lang="en-GB" sz="1600" dirty="0"/>
                        <a:t>Vulnerability identification,</a:t>
                      </a:r>
                      <a:r>
                        <a:rPr lang="en-GB" sz="1600" baseline="0" dirty="0"/>
                        <a:t> analysis and mitigation</a:t>
                      </a:r>
                    </a:p>
                    <a:p>
                      <a:pPr marL="285750" indent="-285750">
                        <a:buFont typeface="Arial" panose="020B0604020202020204" pitchFamily="34" charset="0"/>
                        <a:buChar char="•"/>
                      </a:pPr>
                      <a:r>
                        <a:rPr lang="en-GB" sz="1600" baseline="0" dirty="0"/>
                        <a:t>Computer forensics</a:t>
                      </a:r>
                      <a:endParaRPr lang="en-US" sz="1600" dirty="0"/>
                    </a:p>
                  </a:txBody>
                  <a:tcPr/>
                </a:tc>
                <a:extLst>
                  <a:ext uri="{0D108BD9-81ED-4DB2-BD59-A6C34878D82A}">
                    <a16:rowId xmlns:a16="http://schemas.microsoft.com/office/drawing/2014/main" val="3201898978"/>
                  </a:ext>
                </a:extLst>
              </a:tr>
              <a:tr h="821167">
                <a:tc>
                  <a:txBody>
                    <a:bodyPr/>
                    <a:lstStyle/>
                    <a:p>
                      <a:r>
                        <a:rPr lang="en-GB" sz="1600" dirty="0"/>
                        <a:t>Network security</a:t>
                      </a:r>
                      <a:endParaRPr lang="en-US" sz="1600" dirty="0"/>
                    </a:p>
                  </a:txBody>
                  <a:tcPr/>
                </a:tc>
                <a:tc>
                  <a:txBody>
                    <a:bodyPr/>
                    <a:lstStyle/>
                    <a:p>
                      <a:pPr marL="285750" indent="-285750">
                        <a:buFont typeface="Arial" panose="020B0604020202020204" pitchFamily="34" charset="0"/>
                        <a:buChar char="•"/>
                      </a:pPr>
                      <a:r>
                        <a:rPr lang="en-GB" sz="1600" dirty="0"/>
                        <a:t>Threat identification and analysis</a:t>
                      </a:r>
                    </a:p>
                    <a:p>
                      <a:pPr marL="285750" indent="-285750">
                        <a:buFont typeface="Arial" panose="020B0604020202020204" pitchFamily="34" charset="0"/>
                        <a:buChar char="•"/>
                      </a:pPr>
                      <a:r>
                        <a:rPr lang="en-GB" sz="1600" dirty="0"/>
                        <a:t>Use of security tools</a:t>
                      </a:r>
                    </a:p>
                    <a:p>
                      <a:pPr marL="285750" indent="-285750">
                        <a:buFont typeface="Arial" panose="020B0604020202020204" pitchFamily="34" charset="0"/>
                        <a:buChar char="•"/>
                      </a:pPr>
                      <a:r>
                        <a:rPr lang="en-GB" sz="1600" dirty="0"/>
                        <a:t>Network forensics</a:t>
                      </a:r>
                      <a:endParaRPr lang="en-US" sz="1600" dirty="0"/>
                    </a:p>
                  </a:txBody>
                  <a:tcPr/>
                </a:tc>
                <a:extLst>
                  <a:ext uri="{0D108BD9-81ED-4DB2-BD59-A6C34878D82A}">
                    <a16:rowId xmlns:a16="http://schemas.microsoft.com/office/drawing/2014/main" val="3259136984"/>
                  </a:ext>
                </a:extLst>
              </a:tr>
              <a:tr h="646600">
                <a:tc>
                  <a:txBody>
                    <a:bodyPr/>
                    <a:lstStyle/>
                    <a:p>
                      <a:r>
                        <a:rPr lang="en-GB" sz="1600" dirty="0"/>
                        <a:t>Data &amp; Information security</a:t>
                      </a:r>
                      <a:endParaRPr lang="en-US" sz="1600" dirty="0"/>
                    </a:p>
                  </a:txBody>
                  <a:tcPr/>
                </a:tc>
                <a:tc>
                  <a:txBody>
                    <a:bodyPr/>
                    <a:lstStyle/>
                    <a:p>
                      <a:pPr marL="285750" indent="-285750">
                        <a:buFont typeface="Arial" panose="020B0604020202020204" pitchFamily="34" charset="0"/>
                        <a:buChar char="•"/>
                      </a:pPr>
                      <a:r>
                        <a:rPr lang="en-GB" sz="1600" dirty="0"/>
                        <a:t>Secure storage</a:t>
                      </a:r>
                    </a:p>
                    <a:p>
                      <a:pPr marL="285750" indent="-285750">
                        <a:buFont typeface="Arial" panose="020B0604020202020204" pitchFamily="34" charset="0"/>
                        <a:buChar char="•"/>
                      </a:pPr>
                      <a:r>
                        <a:rPr lang="en-GB" sz="1600" dirty="0"/>
                        <a:t>Data security, legislation and ethics</a:t>
                      </a:r>
                      <a:endParaRPr lang="en-US" sz="1600" dirty="0"/>
                    </a:p>
                  </a:txBody>
                  <a:tcPr/>
                </a:tc>
                <a:extLst>
                  <a:ext uri="{0D108BD9-81ED-4DB2-BD59-A6C34878D82A}">
                    <a16:rowId xmlns:a16="http://schemas.microsoft.com/office/drawing/2014/main" val="4039224848"/>
                  </a:ext>
                </a:extLst>
              </a:tr>
              <a:tr h="794724">
                <a:tc>
                  <a:txBody>
                    <a:bodyPr/>
                    <a:lstStyle/>
                    <a:p>
                      <a:r>
                        <a:rPr lang="en-GB" sz="1600" dirty="0"/>
                        <a:t>Certification</a:t>
                      </a:r>
                      <a:endParaRPr lang="en-US" sz="1600" dirty="0"/>
                    </a:p>
                  </a:txBody>
                  <a:tcPr/>
                </a:tc>
                <a:tc>
                  <a:txBody>
                    <a:bodyPr/>
                    <a:lstStyle/>
                    <a:p>
                      <a:pPr marL="285750" indent="-285750">
                        <a:buFont typeface="Arial" panose="020B0604020202020204" pitchFamily="34" charset="0"/>
                        <a:buChar char="•"/>
                      </a:pPr>
                      <a:r>
                        <a:rPr lang="en-GB" sz="1600" dirty="0"/>
                        <a:t>Security technical certification</a:t>
                      </a:r>
                    </a:p>
                    <a:p>
                      <a:pPr marL="285750" indent="-285750">
                        <a:buFont typeface="Arial" panose="020B0604020202020204" pitchFamily="34" charset="0"/>
                        <a:buChar char="•"/>
                      </a:pPr>
                      <a:r>
                        <a:rPr lang="en-GB" sz="1600" dirty="0"/>
                        <a:t>Management certification</a:t>
                      </a:r>
                      <a:endParaRPr lang="en-US" sz="1600" dirty="0"/>
                    </a:p>
                  </a:txBody>
                  <a:tcPr/>
                </a:tc>
                <a:extLst>
                  <a:ext uri="{0D108BD9-81ED-4DB2-BD59-A6C34878D82A}">
                    <a16:rowId xmlns:a16="http://schemas.microsoft.com/office/drawing/2014/main" val="431311606"/>
                  </a:ext>
                </a:extLst>
              </a:tr>
            </a:tbl>
          </a:graphicData>
        </a:graphic>
      </p:graphicFrame>
    </p:spTree>
    <p:extLst>
      <p:ext uri="{BB962C8B-B14F-4D97-AF65-F5344CB8AC3E}">
        <p14:creationId xmlns:p14="http://schemas.microsoft.com/office/powerpoint/2010/main" val="4216165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The Course"/>
          <p:cNvGraphicFramePr/>
          <p:nvPr>
            <p:extLst>
              <p:ext uri="{D42A27DB-BD31-4B8C-83A1-F6EECF244321}">
                <p14:modId xmlns:p14="http://schemas.microsoft.com/office/powerpoint/2010/main" val="4049460772"/>
              </p:ext>
            </p:extLst>
          </p:nvPr>
        </p:nvGraphicFramePr>
        <p:xfrm>
          <a:off x="1570653" y="2130069"/>
          <a:ext cx="9144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0430400-BB0E-997C-CE8C-96A8FB7B9AC7}"/>
              </a:ext>
            </a:extLst>
          </p:cNvPr>
          <p:cNvSpPr>
            <a:spLocks noGrp="1"/>
          </p:cNvSpPr>
          <p:nvPr>
            <p:ph type="ctrTitle"/>
          </p:nvPr>
        </p:nvSpPr>
        <p:spPr/>
        <p:txBody>
          <a:bodyPr/>
          <a:lstStyle/>
          <a:p>
            <a:r>
              <a:rPr lang="en-GB" dirty="0"/>
              <a:t>The Course</a:t>
            </a:r>
          </a:p>
        </p:txBody>
      </p:sp>
    </p:spTree>
    <p:extLst>
      <p:ext uri="{BB962C8B-B14F-4D97-AF65-F5344CB8AC3E}">
        <p14:creationId xmlns:p14="http://schemas.microsoft.com/office/powerpoint/2010/main" val="7392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28" y="1037967"/>
            <a:ext cx="3054091" cy="4709131"/>
          </a:xfrm>
        </p:spPr>
        <p:txBody>
          <a:bodyPr anchor="ctr">
            <a:normAutofit/>
          </a:bodyPr>
          <a:lstStyle/>
          <a:p>
            <a:r>
              <a:rPr lang="en-GB" dirty="0">
                <a:solidFill>
                  <a:schemeClr val="accent1"/>
                </a:solidFill>
              </a:rPr>
              <a:t>Introduction to the Course</a:t>
            </a:r>
          </a:p>
        </p:txBody>
      </p:sp>
      <p:graphicFrame>
        <p:nvGraphicFramePr>
          <p:cNvPr id="4" name="Content Placeholder 3" descr="Introduction"/>
          <p:cNvGraphicFramePr>
            <a:graphicFrameLocks noGrp="1"/>
          </p:cNvGraphicFramePr>
          <p:nvPr>
            <p:ph idx="1"/>
            <p:extLst>
              <p:ext uri="{D42A27DB-BD31-4B8C-83A1-F6EECF244321}">
                <p14:modId xmlns:p14="http://schemas.microsoft.com/office/powerpoint/2010/main" val="1230111230"/>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69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Modules</a:t>
            </a:r>
            <a:endParaRPr lang="en-US" dirty="0"/>
          </a:p>
        </p:txBody>
      </p:sp>
      <p:graphicFrame>
        <p:nvGraphicFramePr>
          <p:cNvPr id="6" name="Content Placeholder 5">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9942703"/>
              </p:ext>
            </p:extLst>
          </p:nvPr>
        </p:nvGraphicFramePr>
        <p:xfrm>
          <a:off x="1678305" y="1452994"/>
          <a:ext cx="7922895"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descr="Equality, diversity and inclusion have been integrated in all modules; thus, throughout the whole project lifecycle from planning, to recruitment, to design of curriculum and delivery."/>
          <p:cNvSpPr txBox="1"/>
          <p:nvPr/>
        </p:nvSpPr>
        <p:spPr>
          <a:xfrm>
            <a:off x="241068" y="5261957"/>
            <a:ext cx="11463251" cy="646331"/>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Equality, diversity and inclusion have been integrated in all modules; thus, throughout the whole project lifecycle from planning, to recruitment, to design of curriculum and delivery.</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4231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1: Data analysis</a:t>
            </a:r>
            <a:br>
              <a:rPr lang="en-GB" dirty="0"/>
            </a:br>
            <a:endParaRPr lang="en-US" dirty="0"/>
          </a:p>
        </p:txBody>
      </p:sp>
      <p:graphicFrame>
        <p:nvGraphicFramePr>
          <p:cNvPr id="5" name="Content Placeholder 4">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82234853"/>
              </p:ext>
            </p:extLst>
          </p:nvPr>
        </p:nvGraphicFramePr>
        <p:xfrm>
          <a:off x="581025" y="2181225"/>
          <a:ext cx="967688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5636" y="1163782"/>
            <a:ext cx="11463251" cy="646331"/>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Data analysis module tackles understanding the data analysis process and its various stages from data collection and to final decision making.</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2290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70" y="103639"/>
            <a:ext cx="11029616" cy="752571"/>
          </a:xfrm>
        </p:spPr>
        <p:txBody>
          <a:bodyPr/>
          <a:lstStyle/>
          <a:p>
            <a:r>
              <a:rPr lang="en-GB" sz="3600" dirty="0"/>
              <a:t>Module 2: Artificial intelligence &amp; Machine learning</a:t>
            </a:r>
            <a:endParaRPr lang="en-US" sz="3600"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29304179"/>
              </p:ext>
            </p:extLst>
          </p:nvPr>
        </p:nvGraphicFramePr>
        <p:xfrm>
          <a:off x="1645054" y="2081472"/>
          <a:ext cx="8596226"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5636" y="1163782"/>
            <a:ext cx="11463251" cy="646331"/>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Artificial intelligence and machine learning module describes and compares range of AI techniques and tools used for solving specific real-world problems.</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9731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3: Cyber security and privacy</a:t>
            </a:r>
            <a:endParaRPr lang="en-US"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91531542"/>
              </p:ext>
            </p:extLst>
          </p:nvPr>
        </p:nvGraphicFramePr>
        <p:xfrm>
          <a:off x="1329170" y="2156287"/>
          <a:ext cx="894536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5636" y="1163782"/>
            <a:ext cx="11463251" cy="646331"/>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Cyber security and privacy module explores the importance of data security and approaches to protecting data and keeping them safe and secure.</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0258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Module 4: Programming &amp; development </a:t>
            </a:r>
            <a:endParaRPr lang="en-US" sz="3600"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96237791"/>
              </p:ext>
            </p:extLst>
          </p:nvPr>
        </p:nvGraphicFramePr>
        <p:xfrm>
          <a:off x="581025" y="219036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5636" y="1163782"/>
            <a:ext cx="11463251" cy="646331"/>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Programming and development modules sheds light on software developments and thorough understanding on how software applications can be used for app/web development.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7336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5: Web development</a:t>
            </a:r>
            <a:endParaRPr lang="en-US"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421458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5636" y="1163782"/>
            <a:ext cx="11463251" cy="646331"/>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Web development module provides students with better understanding of how websites and applications are developed.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545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FDD9-9FAC-5AC2-B001-5D5115C11AA0}"/>
              </a:ext>
            </a:extLst>
          </p:cNvPr>
          <p:cNvSpPr>
            <a:spLocks noGrp="1"/>
          </p:cNvSpPr>
          <p:nvPr>
            <p:ph type="title"/>
          </p:nvPr>
        </p:nvSpPr>
        <p:spPr/>
        <p:txBody>
          <a:bodyPr/>
          <a:lstStyle/>
          <a:p>
            <a:r>
              <a:rPr lang="en-GB" b="1" dirty="0">
                <a:solidFill>
                  <a:schemeClr val="accent1">
                    <a:lumMod val="50000"/>
                  </a:schemeClr>
                </a:solidFill>
              </a:rPr>
              <a:t>The Aims of the Consortium</a:t>
            </a:r>
          </a:p>
        </p:txBody>
      </p:sp>
      <p:graphicFrame>
        <p:nvGraphicFramePr>
          <p:cNvPr id="4" name="Content Placeholder 3" descr="The aims of the consortium in boxes">
            <a:extLst>
              <a:ext uri="{FF2B5EF4-FFF2-40B4-BE49-F238E27FC236}">
                <a16:creationId xmlns:a16="http://schemas.microsoft.com/office/drawing/2014/main" id="{42C352A8-BACC-9CA7-9810-C9326600F334}"/>
              </a:ext>
            </a:extLst>
          </p:cNvPr>
          <p:cNvGraphicFramePr>
            <a:graphicFrameLocks noGrp="1"/>
          </p:cNvGraphicFramePr>
          <p:nvPr>
            <p:ph idx="1"/>
            <p:extLst>
              <p:ext uri="{D42A27DB-BD31-4B8C-83A1-F6EECF244321}">
                <p14:modId xmlns:p14="http://schemas.microsoft.com/office/powerpoint/2010/main" val="4014664920"/>
              </p:ext>
            </p:extLst>
          </p:nvPr>
        </p:nvGraphicFramePr>
        <p:xfrm>
          <a:off x="410659" y="985582"/>
          <a:ext cx="11356081" cy="5094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671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46334111"/>
              </p:ext>
            </p:extLst>
          </p:nvPr>
        </p:nvGraphicFramePr>
        <p:xfrm>
          <a:off x="1313410" y="2177934"/>
          <a:ext cx="10040389" cy="3535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GB" dirty="0"/>
              <a:t>Module 6: Mobile app development</a:t>
            </a:r>
            <a:endParaRPr lang="en-US" dirty="0"/>
          </a:p>
        </p:txBody>
      </p:sp>
      <p:sp>
        <p:nvSpPr>
          <p:cNvPr id="4" name="TextBox 3"/>
          <p:cNvSpPr txBox="1"/>
          <p:nvPr/>
        </p:nvSpPr>
        <p:spPr>
          <a:xfrm>
            <a:off x="415636" y="1163782"/>
            <a:ext cx="11463251" cy="646331"/>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Mobile app development module provides students with understanding on applications development to solve real-world problems.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999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7: Emerging technologies</a:t>
            </a:r>
            <a:endParaRPr lang="en-US"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87699705"/>
              </p:ext>
            </p:extLst>
          </p:nvPr>
        </p:nvGraphicFramePr>
        <p:xfrm>
          <a:off x="656705" y="2103120"/>
          <a:ext cx="10831483" cy="4281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81890" y="1313411"/>
            <a:ext cx="11463251" cy="923330"/>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Emerging technologies module highlights novel emerging technologies related to Industry 4.0, Internet of Things (</a:t>
            </a:r>
            <a:r>
              <a:rPr lang="en-GB" i="1" dirty="0" err="1">
                <a:effectLst>
                  <a:outerShdw blurRad="38100" dist="38100" dir="2700000" algn="tl">
                    <a:srgbClr val="000000">
                      <a:alpha val="43137"/>
                    </a:srgbClr>
                  </a:outerShdw>
                </a:effectLst>
              </a:rPr>
              <a:t>IoT</a:t>
            </a:r>
            <a:r>
              <a:rPr lang="en-GB" i="1" dirty="0">
                <a:effectLst>
                  <a:outerShdw blurRad="38100" dist="38100" dir="2700000" algn="tl">
                    <a:srgbClr val="000000">
                      <a:alpha val="43137"/>
                    </a:srgbClr>
                  </a:outerShdw>
                </a:effectLst>
              </a:rPr>
              <a:t>), </a:t>
            </a:r>
            <a:r>
              <a:rPr lang="en-GB" i="1" dirty="0" err="1">
                <a:effectLst>
                  <a:outerShdw blurRad="38100" dist="38100" dir="2700000" algn="tl">
                    <a:srgbClr val="000000">
                      <a:alpha val="43137"/>
                    </a:srgbClr>
                  </a:outerShdw>
                </a:effectLst>
              </a:rPr>
              <a:t>blockchain</a:t>
            </a:r>
            <a:r>
              <a:rPr lang="en-GB" i="1" dirty="0">
                <a:effectLst>
                  <a:outerShdw blurRad="38100" dist="38100" dir="2700000" algn="tl">
                    <a:srgbClr val="000000">
                      <a:alpha val="43137"/>
                    </a:srgbClr>
                  </a:outerShdw>
                </a:effectLst>
              </a:rPr>
              <a:t>, autonomous systems, continuous professional development, industrial in order to fulfil the United Nations Sustainable Development Goals (UNSDS).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005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Module 8: Data and information management</a:t>
            </a:r>
            <a:endParaRPr lang="en-US" sz="3600"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00725115"/>
              </p:ext>
            </p:extLst>
          </p:nvPr>
        </p:nvGraphicFramePr>
        <p:xfrm>
          <a:off x="647527" y="2314229"/>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5636" y="1163782"/>
            <a:ext cx="11463251" cy="923330"/>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Data and information management module highlights crucial aspects linked to data and information management including: data storage tools; information organisation and retrieval; information security, privacy and ethics; basic data mining and insights and real-world examples and scenarios.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0597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Module 9: Basic IT &amp; technical knowledge</a:t>
            </a:r>
            <a:endParaRPr lang="en-US" sz="3600"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0034708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5636" y="1163782"/>
            <a:ext cx="11463251" cy="646331"/>
          </a:xfrm>
          <a:prstGeom prst="rect">
            <a:avLst/>
          </a:prstGeom>
          <a:noFill/>
        </p:spPr>
        <p:txBody>
          <a:bodyPr wrap="square" rtlCol="0">
            <a:spAutoFit/>
          </a:bodyPr>
          <a:lstStyle/>
          <a:p>
            <a:r>
              <a:rPr lang="en-GB" i="1" dirty="0">
                <a:effectLst>
                  <a:outerShdw blurRad="38100" dist="38100" dir="2700000" algn="tl">
                    <a:srgbClr val="000000">
                      <a:alpha val="43137"/>
                    </a:srgbClr>
                  </a:outerShdw>
                </a:effectLst>
              </a:rPr>
              <a:t>Basic IT &amp; technical knowledge module provides students with detailed knowledge on IT, digital collaboration, productivity tools, social and mainstream media.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070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10: Research approaches</a:t>
            </a:r>
            <a:endParaRPr lang="en-US"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78909152"/>
              </p:ext>
            </p:extLst>
          </p:nvPr>
        </p:nvGraphicFramePr>
        <p:xfrm>
          <a:off x="1985876" y="2264352"/>
          <a:ext cx="8521411"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5636" y="1163782"/>
            <a:ext cx="11463251" cy="646331"/>
          </a:xfrm>
          <a:prstGeom prst="rect">
            <a:avLst/>
          </a:prstGeom>
          <a:noFill/>
        </p:spPr>
        <p:txBody>
          <a:bodyPr wrap="square" rtlCol="0">
            <a:spAutoFit/>
          </a:bodyPr>
          <a:lstStyle/>
          <a:p>
            <a:r>
              <a:rPr lang="en-GB" i="1" dirty="0">
                <a:effectLst>
                  <a:outerShdw blurRad="38100" dist="38100" dir="2700000" algn="tl">
                    <a:srgbClr val="000000">
                      <a:alpha val="43137"/>
                    </a:srgbClr>
                  </a:outerShdw>
                </a:effectLst>
              </a:rPr>
              <a:t>Research approaches module equips students with skills required for design of research, methods for implementing research and reporting of research results.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3065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11: Advanced data analytics</a:t>
            </a:r>
            <a:endParaRPr lang="en-US"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39544933"/>
              </p:ext>
            </p:extLst>
          </p:nvPr>
        </p:nvGraphicFramePr>
        <p:xfrm>
          <a:off x="2583941" y="2272664"/>
          <a:ext cx="8712604"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1659" y="1223145"/>
            <a:ext cx="11463251" cy="646331"/>
          </a:xfrm>
          <a:prstGeom prst="rect">
            <a:avLst/>
          </a:prstGeom>
          <a:noFill/>
        </p:spPr>
        <p:txBody>
          <a:bodyPr wrap="square" rtlCol="0">
            <a:spAutoFit/>
          </a:bodyPr>
          <a:lstStyle/>
          <a:p>
            <a:r>
              <a:rPr lang="en-GB" i="1" dirty="0">
                <a:effectLst>
                  <a:outerShdw blurRad="38100" dist="38100" dir="2700000" algn="tl">
                    <a:srgbClr val="000000">
                      <a:alpha val="43137"/>
                    </a:srgbClr>
                  </a:outerShdw>
                </a:effectLst>
              </a:rPr>
              <a:t>Advanced data analytics module offers detailed understanding of advanced machine learning analytics especially in big data scenario.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3617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Activities update"/>
          <p:cNvGraphicFramePr/>
          <p:nvPr>
            <p:extLst>
              <p:ext uri="{D42A27DB-BD31-4B8C-83A1-F6EECF244321}">
                <p14:modId xmlns:p14="http://schemas.microsoft.com/office/powerpoint/2010/main" val="4200995091"/>
              </p:ext>
            </p:extLst>
          </p:nvPr>
        </p:nvGraphicFramePr>
        <p:xfrm>
          <a:off x="1697040" y="2388952"/>
          <a:ext cx="9144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48ADBAF-FFAC-6A8F-1145-855B5C99A00A}"/>
              </a:ext>
            </a:extLst>
          </p:cNvPr>
          <p:cNvSpPr>
            <a:spLocks noGrp="1"/>
          </p:cNvSpPr>
          <p:nvPr>
            <p:ph type="ctrTitle"/>
          </p:nvPr>
        </p:nvSpPr>
        <p:spPr/>
        <p:txBody>
          <a:bodyPr/>
          <a:lstStyle/>
          <a:p>
            <a:r>
              <a:rPr lang="en-GB" dirty="0"/>
              <a:t>Activities update</a:t>
            </a:r>
          </a:p>
        </p:txBody>
      </p:sp>
    </p:spTree>
    <p:extLst>
      <p:ext uri="{BB962C8B-B14F-4D97-AF65-F5344CB8AC3E}">
        <p14:creationId xmlns:p14="http://schemas.microsoft.com/office/powerpoint/2010/main" val="3065487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a:t>
            </a:r>
          </a:p>
        </p:txBody>
      </p:sp>
      <p:graphicFrame>
        <p:nvGraphicFramePr>
          <p:cNvPr id="6" name="Content Placeholder 5" descr="Identified skills gap&#10;"/>
          <p:cNvGraphicFramePr>
            <a:graphicFrameLocks noGrp="1"/>
          </p:cNvGraphicFramePr>
          <p:nvPr>
            <p:ph idx="1"/>
            <p:extLst>
              <p:ext uri="{D42A27DB-BD31-4B8C-83A1-F6EECF244321}">
                <p14:modId xmlns:p14="http://schemas.microsoft.com/office/powerpoint/2010/main" val="97070256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587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areas explored</a:t>
            </a:r>
            <a:endParaRPr lang="en-US" dirty="0"/>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68518084"/>
              </p:ext>
            </p:extLst>
          </p:nvPr>
        </p:nvGraphicFramePr>
        <p:xfrm>
          <a:off x="816857" y="1413626"/>
          <a:ext cx="10515600" cy="2152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descr="Within these three areas the following progress has been achieved:&#10;International core-ranked research conference (December 2022)&#10;Partnership for Doctoral Training Centre&#10;Publications&#10;Network of educators/researchers"/>
          <p:cNvSpPr txBox="1"/>
          <p:nvPr/>
        </p:nvSpPr>
        <p:spPr>
          <a:xfrm>
            <a:off x="816857" y="3774352"/>
            <a:ext cx="4840777" cy="2031325"/>
          </a:xfrm>
          <a:prstGeom prst="rect">
            <a:avLst/>
          </a:prstGeom>
          <a:noFill/>
        </p:spPr>
        <p:txBody>
          <a:bodyPr wrap="square" rtlCol="0">
            <a:spAutoFit/>
          </a:bodyPr>
          <a:lstStyle/>
          <a:p>
            <a:pPr algn="just"/>
            <a:r>
              <a:rPr lang="en-GB" i="1" dirty="0">
                <a:effectLst>
                  <a:outerShdw blurRad="38100" dist="38100" dir="2700000" algn="tl">
                    <a:srgbClr val="000000">
                      <a:alpha val="43137"/>
                    </a:srgbClr>
                  </a:outerShdw>
                </a:effectLst>
              </a:rPr>
              <a:t>Within these three areas the following progress has been achieved:</a:t>
            </a:r>
          </a:p>
          <a:p>
            <a:pPr marL="285750" indent="-285750" algn="just">
              <a:buFont typeface="Arial" panose="020B0604020202020204" pitchFamily="34" charset="0"/>
              <a:buChar char="•"/>
            </a:pPr>
            <a:r>
              <a:rPr lang="en-GB" i="1" dirty="0">
                <a:effectLst>
                  <a:outerShdw blurRad="38100" dist="38100" dir="2700000" algn="tl">
                    <a:srgbClr val="000000">
                      <a:alpha val="43137"/>
                    </a:srgbClr>
                  </a:outerShdw>
                </a:effectLst>
              </a:rPr>
              <a:t>International core-ranked research conference (December 2022)</a:t>
            </a:r>
          </a:p>
          <a:p>
            <a:pPr marL="285750" indent="-285750" algn="just">
              <a:buFont typeface="Arial" panose="020B0604020202020204" pitchFamily="34" charset="0"/>
              <a:buChar char="•"/>
            </a:pPr>
            <a:r>
              <a:rPr lang="en-GB" i="1" dirty="0">
                <a:effectLst>
                  <a:outerShdw blurRad="38100" dist="38100" dir="2700000" algn="tl">
                    <a:srgbClr val="000000">
                      <a:alpha val="43137"/>
                    </a:srgbClr>
                  </a:outerShdw>
                </a:effectLst>
              </a:rPr>
              <a:t>Partnership for Doctoral Training Centre</a:t>
            </a:r>
          </a:p>
          <a:p>
            <a:pPr marL="285750" indent="-285750" algn="just">
              <a:buFont typeface="Arial" panose="020B0604020202020204" pitchFamily="34" charset="0"/>
              <a:buChar char="•"/>
            </a:pPr>
            <a:r>
              <a:rPr lang="en-GB" i="1" dirty="0">
                <a:effectLst>
                  <a:outerShdw blurRad="38100" dist="38100" dir="2700000" algn="tl">
                    <a:srgbClr val="000000">
                      <a:alpha val="43137"/>
                    </a:srgbClr>
                  </a:outerShdw>
                </a:effectLst>
              </a:rPr>
              <a:t>Publications</a:t>
            </a:r>
          </a:p>
          <a:p>
            <a:pPr marL="285750" indent="-285750" algn="just">
              <a:buFont typeface="Arial" panose="020B0604020202020204" pitchFamily="34" charset="0"/>
              <a:buChar char="•"/>
            </a:pPr>
            <a:r>
              <a:rPr lang="en-GB" i="1" dirty="0">
                <a:effectLst>
                  <a:outerShdw blurRad="38100" dist="38100" dir="2700000" algn="tl">
                    <a:srgbClr val="000000">
                      <a:alpha val="43137"/>
                    </a:srgbClr>
                  </a:outerShdw>
                </a:effectLst>
              </a:rPr>
              <a:t>Network of educators/researchers</a:t>
            </a:r>
            <a:endParaRPr lang="en-US" i="1" dirty="0">
              <a:effectLst>
                <a:outerShdw blurRad="38100" dist="38100" dir="2700000" algn="tl">
                  <a:srgbClr val="000000">
                    <a:alpha val="43137"/>
                  </a:srgbClr>
                </a:outerShdw>
              </a:effectLst>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781996" y="3865792"/>
            <a:ext cx="3550461" cy="1994681"/>
          </a:xfrm>
          <a:prstGeom prst="rect">
            <a:avLst/>
          </a:prstGeom>
        </p:spPr>
      </p:pic>
    </p:spTree>
    <p:extLst>
      <p:ext uri="{BB962C8B-B14F-4D97-AF65-F5344CB8AC3E}">
        <p14:creationId xmlns:p14="http://schemas.microsoft.com/office/powerpoint/2010/main" val="2415702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Plans</a:t>
            </a:r>
            <a:endParaRPr lang="en-US" dirty="0"/>
          </a:p>
        </p:txBody>
      </p:sp>
      <p:graphicFrame>
        <p:nvGraphicFramePr>
          <p:cNvPr id="4" name="Content Placeholder 3" descr="Development and validation of competency assessment tool. &#10;"/>
          <p:cNvGraphicFramePr>
            <a:graphicFrameLocks noGrp="1"/>
          </p:cNvGraphicFramePr>
          <p:nvPr>
            <p:ph idx="1"/>
            <p:extLst>
              <p:ext uri="{D42A27DB-BD31-4B8C-83A1-F6EECF244321}">
                <p14:modId xmlns:p14="http://schemas.microsoft.com/office/powerpoint/2010/main" val="1955270019"/>
              </p:ext>
            </p:extLst>
          </p:nvPr>
        </p:nvGraphicFramePr>
        <p:xfrm>
          <a:off x="581025" y="1807153"/>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92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A908-FB17-860C-9E95-23042DACB8AA}"/>
              </a:ext>
            </a:extLst>
          </p:cNvPr>
          <p:cNvSpPr>
            <a:spLocks noGrp="1"/>
          </p:cNvSpPr>
          <p:nvPr>
            <p:ph type="title"/>
          </p:nvPr>
        </p:nvSpPr>
        <p:spPr/>
        <p:txBody>
          <a:bodyPr/>
          <a:lstStyle/>
          <a:p>
            <a:r>
              <a:rPr lang="en-GB" b="1" dirty="0"/>
              <a:t>The Consortium</a:t>
            </a:r>
          </a:p>
        </p:txBody>
      </p:sp>
      <p:sp>
        <p:nvSpPr>
          <p:cNvPr id="3" name="Content Placeholder 2">
            <a:extLst>
              <a:ext uri="{FF2B5EF4-FFF2-40B4-BE49-F238E27FC236}">
                <a16:creationId xmlns:a16="http://schemas.microsoft.com/office/drawing/2014/main" id="{3EC48470-8531-7399-E8FD-381069A108C8}"/>
              </a:ext>
            </a:extLst>
          </p:cNvPr>
          <p:cNvSpPr>
            <a:spLocks noGrp="1"/>
          </p:cNvSpPr>
          <p:nvPr>
            <p:ph idx="1"/>
          </p:nvPr>
        </p:nvSpPr>
        <p:spPr>
          <a:xfrm>
            <a:off x="125835" y="1396312"/>
            <a:ext cx="11652307" cy="4683211"/>
          </a:xfrm>
        </p:spPr>
        <p:txBody>
          <a:bodyPr/>
          <a:lstStyle/>
          <a:p>
            <a:r>
              <a:rPr lang="en-GB" dirty="0"/>
              <a:t>There are 16 UK members of the Consortium, and all 20 Malaysian public universities</a:t>
            </a:r>
          </a:p>
          <a:p>
            <a:r>
              <a:rPr lang="en-GB" dirty="0"/>
              <a:t>The Consortium Secretariat is Liverpool John </a:t>
            </a:r>
            <a:r>
              <a:rPr lang="en-GB" dirty="0" err="1"/>
              <a:t>Moores</a:t>
            </a:r>
            <a:r>
              <a:rPr lang="en-GB" dirty="0"/>
              <a:t> University, the Board comprises 4 UK and 4 Malaysia members.</a:t>
            </a:r>
          </a:p>
          <a:p>
            <a:endParaRPr lang="en-GB" dirty="0"/>
          </a:p>
          <a:p>
            <a:pPr marL="0" indent="0">
              <a:buNone/>
            </a:pPr>
            <a:endParaRPr lang="en-GB" dirty="0"/>
          </a:p>
          <a:p>
            <a:pPr marL="0" indent="0">
              <a:buNone/>
            </a:pPr>
            <a:endParaRPr lang="en-GB" dirty="0"/>
          </a:p>
          <a:p>
            <a:pPr marL="0" indent="0">
              <a:buNone/>
            </a:pPr>
            <a:endParaRPr lang="en-GB" dirty="0"/>
          </a:p>
          <a:p>
            <a:r>
              <a:rPr lang="en-GB" dirty="0"/>
              <a:t>In March 2023 the Consortium welcomed three new Associate Members, </a:t>
            </a:r>
            <a:r>
              <a:rPr lang="en-GB" dirty="0" err="1"/>
              <a:t>SEGi</a:t>
            </a:r>
            <a:r>
              <a:rPr lang="en-GB" dirty="0"/>
              <a:t> University, Sunway University and YPC.</a:t>
            </a:r>
          </a:p>
          <a:p>
            <a:pPr marL="0" indent="0">
              <a:buNone/>
            </a:pPr>
            <a:endParaRPr lang="en-GB" dirty="0"/>
          </a:p>
          <a:p>
            <a:pPr marL="0" indent="0">
              <a:buNone/>
            </a:pPr>
            <a:endParaRPr lang="en-GB" dirty="0"/>
          </a:p>
        </p:txBody>
      </p:sp>
      <p:graphicFrame>
        <p:nvGraphicFramePr>
          <p:cNvPr id="5" name="Table 5">
            <a:extLst>
              <a:ext uri="{FF2B5EF4-FFF2-40B4-BE49-F238E27FC236}">
                <a16:creationId xmlns:a16="http://schemas.microsoft.com/office/drawing/2014/main" id="{1299ED51-EF67-5355-137D-8FEABBDEBE56}"/>
              </a:ext>
            </a:extLst>
          </p:cNvPr>
          <p:cNvGraphicFramePr>
            <a:graphicFrameLocks noGrp="1"/>
          </p:cNvGraphicFramePr>
          <p:nvPr>
            <p:extLst>
              <p:ext uri="{D42A27DB-BD31-4B8C-83A1-F6EECF244321}">
                <p14:modId xmlns:p14="http://schemas.microsoft.com/office/powerpoint/2010/main" val="1908577902"/>
              </p:ext>
            </p:extLst>
          </p:nvPr>
        </p:nvGraphicFramePr>
        <p:xfrm>
          <a:off x="2176941" y="3182457"/>
          <a:ext cx="7550094" cy="1854200"/>
        </p:xfrm>
        <a:graphic>
          <a:graphicData uri="http://schemas.openxmlformats.org/drawingml/2006/table">
            <a:tbl>
              <a:tblPr firstRow="1" bandRow="1">
                <a:tableStyleId>{5C22544A-7EE6-4342-B048-85BDC9FD1C3A}</a:tableStyleId>
              </a:tblPr>
              <a:tblGrid>
                <a:gridCol w="3783437">
                  <a:extLst>
                    <a:ext uri="{9D8B030D-6E8A-4147-A177-3AD203B41FA5}">
                      <a16:colId xmlns:a16="http://schemas.microsoft.com/office/drawing/2014/main" val="2052902107"/>
                    </a:ext>
                  </a:extLst>
                </a:gridCol>
                <a:gridCol w="3766657">
                  <a:extLst>
                    <a:ext uri="{9D8B030D-6E8A-4147-A177-3AD203B41FA5}">
                      <a16:colId xmlns:a16="http://schemas.microsoft.com/office/drawing/2014/main" val="1695816773"/>
                    </a:ext>
                  </a:extLst>
                </a:gridCol>
              </a:tblGrid>
              <a:tr h="370840">
                <a:tc>
                  <a:txBody>
                    <a:bodyPr/>
                    <a:lstStyle/>
                    <a:p>
                      <a:r>
                        <a:rPr lang="en-GB" dirty="0"/>
                        <a:t>UK Board Members</a:t>
                      </a:r>
                    </a:p>
                  </a:txBody>
                  <a:tcPr/>
                </a:tc>
                <a:tc>
                  <a:txBody>
                    <a:bodyPr/>
                    <a:lstStyle/>
                    <a:p>
                      <a:r>
                        <a:rPr lang="en-GB" dirty="0"/>
                        <a:t>Malaysian Board Members</a:t>
                      </a:r>
                    </a:p>
                  </a:txBody>
                  <a:tcPr/>
                </a:tc>
                <a:extLst>
                  <a:ext uri="{0D108BD9-81ED-4DB2-BD59-A6C34878D82A}">
                    <a16:rowId xmlns:a16="http://schemas.microsoft.com/office/drawing/2014/main" val="19242837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Cardiff University</a:t>
                      </a:r>
                    </a:p>
                  </a:txBody>
                  <a:tcPr/>
                </a:tc>
                <a:tc>
                  <a:txBody>
                    <a:bodyPr/>
                    <a:lstStyle/>
                    <a:p>
                      <a:r>
                        <a:rPr lang="en-GB" dirty="0" err="1"/>
                        <a:t>Universiti</a:t>
                      </a:r>
                      <a:r>
                        <a:rPr lang="en-GB" dirty="0"/>
                        <a:t> </a:t>
                      </a:r>
                      <a:r>
                        <a:rPr lang="en-GB" dirty="0" err="1"/>
                        <a:t>Kebangsaam</a:t>
                      </a:r>
                      <a:r>
                        <a:rPr lang="en-GB" dirty="0"/>
                        <a:t> Malaysia </a:t>
                      </a:r>
                    </a:p>
                  </a:txBody>
                  <a:tcPr/>
                </a:tc>
                <a:extLst>
                  <a:ext uri="{0D108BD9-81ED-4DB2-BD59-A6C34878D82A}">
                    <a16:rowId xmlns:a16="http://schemas.microsoft.com/office/drawing/2014/main" val="1826983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University of East Anglia</a:t>
                      </a:r>
                    </a:p>
                  </a:txBody>
                  <a:tcPr/>
                </a:tc>
                <a:tc>
                  <a:txBody>
                    <a:bodyPr/>
                    <a:lstStyle/>
                    <a:p>
                      <a:r>
                        <a:rPr lang="en-GB" dirty="0" err="1"/>
                        <a:t>Universiti</a:t>
                      </a:r>
                      <a:r>
                        <a:rPr lang="en-GB" dirty="0"/>
                        <a:t> Malaya </a:t>
                      </a:r>
                    </a:p>
                  </a:txBody>
                  <a:tcPr/>
                </a:tc>
                <a:extLst>
                  <a:ext uri="{0D108BD9-81ED-4DB2-BD59-A6C34878D82A}">
                    <a16:rowId xmlns:a16="http://schemas.microsoft.com/office/drawing/2014/main" val="2239112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University of Suffolk</a:t>
                      </a:r>
                    </a:p>
                  </a:txBody>
                  <a:tcPr/>
                </a:tc>
                <a:tc>
                  <a:txBody>
                    <a:bodyPr/>
                    <a:lstStyle/>
                    <a:p>
                      <a:r>
                        <a:rPr lang="en-GB" dirty="0" err="1"/>
                        <a:t>Universiti</a:t>
                      </a:r>
                      <a:r>
                        <a:rPr lang="en-GB" dirty="0"/>
                        <a:t> Malaysia Sarawak </a:t>
                      </a:r>
                    </a:p>
                  </a:txBody>
                  <a:tcPr/>
                </a:tc>
                <a:extLst>
                  <a:ext uri="{0D108BD9-81ED-4DB2-BD59-A6C34878D82A}">
                    <a16:rowId xmlns:a16="http://schemas.microsoft.com/office/drawing/2014/main" val="25343470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University of Nottingham </a:t>
                      </a:r>
                    </a:p>
                  </a:txBody>
                  <a:tcPr/>
                </a:tc>
                <a:tc>
                  <a:txBody>
                    <a:bodyPr/>
                    <a:lstStyle/>
                    <a:p>
                      <a:r>
                        <a:rPr lang="en-GB" dirty="0" err="1"/>
                        <a:t>Universiti</a:t>
                      </a:r>
                      <a:r>
                        <a:rPr lang="en-GB" dirty="0"/>
                        <a:t> Sains Malaysia </a:t>
                      </a:r>
                    </a:p>
                  </a:txBody>
                  <a:tcPr/>
                </a:tc>
                <a:extLst>
                  <a:ext uri="{0D108BD9-81ED-4DB2-BD59-A6C34878D82A}">
                    <a16:rowId xmlns:a16="http://schemas.microsoft.com/office/drawing/2014/main" val="2435569232"/>
                  </a:ext>
                </a:extLst>
              </a:tr>
            </a:tbl>
          </a:graphicData>
        </a:graphic>
      </p:graphicFrame>
    </p:spTree>
    <p:extLst>
      <p:ext uri="{BB962C8B-B14F-4D97-AF65-F5344CB8AC3E}">
        <p14:creationId xmlns:p14="http://schemas.microsoft.com/office/powerpoint/2010/main" val="381649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image of hands applauding">
            <a:extLst>
              <a:ext uri="{FF2B5EF4-FFF2-40B4-BE49-F238E27FC236}">
                <a16:creationId xmlns:a16="http://schemas.microsoft.com/office/drawing/2014/main" id="{DAC4D959-4637-0EF5-9824-C6D6DE71F2B6}"/>
              </a:ext>
            </a:extLst>
          </p:cNvPr>
          <p:cNvPicPr>
            <a:picLocks noChangeAspect="1"/>
          </p:cNvPicPr>
          <p:nvPr/>
        </p:nvPicPr>
        <p:blipFill rotWithShape="1">
          <a:blip r:embed="rId2"/>
          <a:srcRect t="2616" b="13114"/>
          <a:stretch/>
        </p:blipFill>
        <p:spPr>
          <a:xfrm>
            <a:off x="20" y="10"/>
            <a:ext cx="12191980" cy="6857990"/>
          </a:xfrm>
          <a:prstGeom prst="rect">
            <a:avLst/>
          </a:prstGeom>
        </p:spPr>
      </p:pic>
      <p:sp>
        <p:nvSpPr>
          <p:cNvPr id="2" name="Title 1"/>
          <p:cNvSpPr>
            <a:spLocks noGrp="1"/>
          </p:cNvSpPr>
          <p:nvPr>
            <p:ph type="ctrTitle"/>
          </p:nvPr>
        </p:nvSpPr>
        <p:spPr>
          <a:xfrm>
            <a:off x="584200" y="2142067"/>
            <a:ext cx="3412067" cy="2971801"/>
          </a:xfrm>
        </p:spPr>
        <p:txBody>
          <a:bodyPr>
            <a:normAutofit/>
          </a:bodyPr>
          <a:lstStyle/>
          <a:p>
            <a:r>
              <a:rPr lang="en-GB">
                <a:solidFill>
                  <a:schemeClr val="bg1"/>
                </a:solidFill>
              </a:rPr>
              <a:t>Thank you for listening</a:t>
            </a:r>
            <a:endParaRPr lang="en-US">
              <a:solidFill>
                <a:schemeClr val="bg1"/>
              </a:solidFill>
            </a:endParaRPr>
          </a:p>
        </p:txBody>
      </p:sp>
    </p:spTree>
    <p:extLst>
      <p:ext uri="{BB962C8B-B14F-4D97-AF65-F5344CB8AC3E}">
        <p14:creationId xmlns:p14="http://schemas.microsoft.com/office/powerpoint/2010/main" val="305392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496F-E7D7-193D-2E2D-F17BA96FDD96}"/>
              </a:ext>
            </a:extLst>
          </p:cNvPr>
          <p:cNvSpPr>
            <a:spLocks noGrp="1"/>
          </p:cNvSpPr>
          <p:nvPr>
            <p:ph type="title"/>
          </p:nvPr>
        </p:nvSpPr>
        <p:spPr>
          <a:xfrm>
            <a:off x="2097097" y="130343"/>
            <a:ext cx="9571085" cy="660486"/>
          </a:xfrm>
        </p:spPr>
        <p:txBody>
          <a:bodyPr/>
          <a:lstStyle/>
          <a:p>
            <a:r>
              <a:rPr lang="en-GB" b="1" dirty="0"/>
              <a:t>Timeline of Activities, </a:t>
            </a:r>
            <a:r>
              <a:rPr lang="en-GB" sz="3200" dirty="0"/>
              <a:t>Jan 2022–March 2023</a:t>
            </a:r>
          </a:p>
        </p:txBody>
      </p:sp>
      <p:sp>
        <p:nvSpPr>
          <p:cNvPr id="11" name="TextBox 10">
            <a:extLst>
              <a:ext uri="{FF2B5EF4-FFF2-40B4-BE49-F238E27FC236}">
                <a16:creationId xmlns:a16="http://schemas.microsoft.com/office/drawing/2014/main" id="{F9439823-A1C5-D075-2F4E-C51EC427F3E9}"/>
              </a:ext>
            </a:extLst>
          </p:cNvPr>
          <p:cNvSpPr txBox="1"/>
          <p:nvPr/>
        </p:nvSpPr>
        <p:spPr>
          <a:xfrm>
            <a:off x="502491" y="2071259"/>
            <a:ext cx="1758870" cy="1200329"/>
          </a:xfrm>
          <a:prstGeom prst="rect">
            <a:avLst/>
          </a:prstGeom>
          <a:noFill/>
        </p:spPr>
        <p:txBody>
          <a:bodyPr wrap="square" rtlCol="0">
            <a:spAutoFit/>
          </a:bodyPr>
          <a:lstStyle/>
          <a:p>
            <a:pPr algn="ctr"/>
            <a:r>
              <a:rPr lang="en-GB" sz="2400" b="1" dirty="0">
                <a:solidFill>
                  <a:srgbClr val="FF0000"/>
                </a:solidFill>
              </a:rPr>
              <a:t>01/01/2022 </a:t>
            </a:r>
          </a:p>
          <a:p>
            <a:pPr algn="ctr"/>
            <a:r>
              <a:rPr lang="en-GB" sz="2400" dirty="0">
                <a:solidFill>
                  <a:srgbClr val="FF0000"/>
                </a:solidFill>
              </a:rPr>
              <a:t>Project Start Date</a:t>
            </a:r>
          </a:p>
        </p:txBody>
      </p:sp>
      <p:sp>
        <p:nvSpPr>
          <p:cNvPr id="17" name="TextBox 16">
            <a:extLst>
              <a:ext uri="{FF2B5EF4-FFF2-40B4-BE49-F238E27FC236}">
                <a16:creationId xmlns:a16="http://schemas.microsoft.com/office/drawing/2014/main" id="{31AA5723-7592-2105-46F7-20E9B50075BC}"/>
              </a:ext>
            </a:extLst>
          </p:cNvPr>
          <p:cNvSpPr txBox="1"/>
          <p:nvPr/>
        </p:nvSpPr>
        <p:spPr>
          <a:xfrm>
            <a:off x="1632632" y="4253439"/>
            <a:ext cx="1978839" cy="2062103"/>
          </a:xfrm>
          <a:prstGeom prst="rect">
            <a:avLst/>
          </a:prstGeom>
          <a:noFill/>
        </p:spPr>
        <p:txBody>
          <a:bodyPr wrap="square" rtlCol="0">
            <a:spAutoFit/>
          </a:bodyPr>
          <a:lstStyle/>
          <a:p>
            <a:pPr algn="ctr"/>
            <a:r>
              <a:rPr lang="en-GB" sz="2200" b="1" dirty="0">
                <a:solidFill>
                  <a:schemeClr val="accent1">
                    <a:lumMod val="75000"/>
                  </a:schemeClr>
                </a:solidFill>
              </a:rPr>
              <a:t>30/03/2022</a:t>
            </a:r>
          </a:p>
          <a:p>
            <a:pPr algn="ctr"/>
            <a:r>
              <a:rPr lang="en-GB" sz="2200" dirty="0">
                <a:solidFill>
                  <a:schemeClr val="accent1">
                    <a:lumMod val="75000"/>
                  </a:schemeClr>
                </a:solidFill>
              </a:rPr>
              <a:t>Consortium Launch &amp; Inaugural Meeting</a:t>
            </a:r>
          </a:p>
          <a:p>
            <a:endParaRPr lang="en-GB" dirty="0"/>
          </a:p>
        </p:txBody>
      </p:sp>
      <p:sp>
        <p:nvSpPr>
          <p:cNvPr id="6" name="TextBox 5">
            <a:extLst>
              <a:ext uri="{FF2B5EF4-FFF2-40B4-BE49-F238E27FC236}">
                <a16:creationId xmlns:a16="http://schemas.microsoft.com/office/drawing/2014/main" id="{E6743B6B-CC95-FC85-38DB-54754B7BDC2B}"/>
              </a:ext>
            </a:extLst>
          </p:cNvPr>
          <p:cNvSpPr txBox="1"/>
          <p:nvPr/>
        </p:nvSpPr>
        <p:spPr>
          <a:xfrm>
            <a:off x="2733129" y="1749253"/>
            <a:ext cx="2284251" cy="1446550"/>
          </a:xfrm>
          <a:prstGeom prst="rect">
            <a:avLst/>
          </a:prstGeom>
          <a:noFill/>
        </p:spPr>
        <p:txBody>
          <a:bodyPr wrap="square" rtlCol="0">
            <a:spAutoFit/>
          </a:bodyPr>
          <a:lstStyle/>
          <a:p>
            <a:pPr algn="ctr"/>
            <a:r>
              <a:rPr lang="en-GB" sz="2200" b="1" dirty="0">
                <a:solidFill>
                  <a:schemeClr val="accent1">
                    <a:lumMod val="75000"/>
                  </a:schemeClr>
                </a:solidFill>
              </a:rPr>
              <a:t>25/05/2022</a:t>
            </a:r>
          </a:p>
          <a:p>
            <a:pPr algn="ctr"/>
            <a:r>
              <a:rPr lang="en-GB" sz="2200" dirty="0">
                <a:solidFill>
                  <a:schemeClr val="accent1">
                    <a:lumMod val="75000"/>
                  </a:schemeClr>
                </a:solidFill>
              </a:rPr>
              <a:t>Roundtable Event, University of Surrey</a:t>
            </a:r>
          </a:p>
        </p:txBody>
      </p:sp>
      <p:sp>
        <p:nvSpPr>
          <p:cNvPr id="18" name="TextBox 17">
            <a:extLst>
              <a:ext uri="{FF2B5EF4-FFF2-40B4-BE49-F238E27FC236}">
                <a16:creationId xmlns:a16="http://schemas.microsoft.com/office/drawing/2014/main" id="{1CFCF80A-9558-5943-08EB-4C980FBC8396}"/>
              </a:ext>
            </a:extLst>
          </p:cNvPr>
          <p:cNvSpPr txBox="1"/>
          <p:nvPr/>
        </p:nvSpPr>
        <p:spPr>
          <a:xfrm>
            <a:off x="4211991" y="4356975"/>
            <a:ext cx="2064245" cy="1446550"/>
          </a:xfrm>
          <a:prstGeom prst="rect">
            <a:avLst/>
          </a:prstGeom>
          <a:noFill/>
        </p:spPr>
        <p:txBody>
          <a:bodyPr wrap="square" rtlCol="0">
            <a:spAutoFit/>
          </a:bodyPr>
          <a:lstStyle/>
          <a:p>
            <a:pPr algn="ctr"/>
            <a:r>
              <a:rPr lang="en-GB" sz="2200" b="1" dirty="0">
                <a:solidFill>
                  <a:schemeClr val="accent1">
                    <a:lumMod val="75000"/>
                  </a:schemeClr>
                </a:solidFill>
              </a:rPr>
              <a:t>27/05/2022</a:t>
            </a:r>
          </a:p>
          <a:p>
            <a:pPr algn="ctr"/>
            <a:r>
              <a:rPr lang="en-GB" sz="2200" dirty="0">
                <a:solidFill>
                  <a:schemeClr val="accent1">
                    <a:lumMod val="75000"/>
                  </a:schemeClr>
                </a:solidFill>
              </a:rPr>
              <a:t>International Mobility Workshop</a:t>
            </a:r>
          </a:p>
        </p:txBody>
      </p:sp>
      <p:sp>
        <p:nvSpPr>
          <p:cNvPr id="19" name="TextBox 18">
            <a:extLst>
              <a:ext uri="{FF2B5EF4-FFF2-40B4-BE49-F238E27FC236}">
                <a16:creationId xmlns:a16="http://schemas.microsoft.com/office/drawing/2014/main" id="{4F154A00-F348-DEC7-389C-8875E42D409F}"/>
              </a:ext>
            </a:extLst>
          </p:cNvPr>
          <p:cNvSpPr txBox="1"/>
          <p:nvPr/>
        </p:nvSpPr>
        <p:spPr>
          <a:xfrm>
            <a:off x="5351475" y="1775621"/>
            <a:ext cx="1978839" cy="1446550"/>
          </a:xfrm>
          <a:prstGeom prst="rect">
            <a:avLst/>
          </a:prstGeom>
          <a:noFill/>
        </p:spPr>
        <p:txBody>
          <a:bodyPr wrap="square" rtlCol="0">
            <a:spAutoFit/>
          </a:bodyPr>
          <a:lstStyle/>
          <a:p>
            <a:pPr algn="ctr"/>
            <a:r>
              <a:rPr lang="en-GB" sz="2200" b="1" dirty="0">
                <a:solidFill>
                  <a:schemeClr val="accent1">
                    <a:lumMod val="75000"/>
                  </a:schemeClr>
                </a:solidFill>
              </a:rPr>
              <a:t>30/06/2022</a:t>
            </a:r>
          </a:p>
          <a:p>
            <a:pPr algn="ctr"/>
            <a:r>
              <a:rPr lang="en-GB" sz="2200" dirty="0">
                <a:solidFill>
                  <a:schemeClr val="accent1">
                    <a:lumMod val="75000"/>
                  </a:schemeClr>
                </a:solidFill>
              </a:rPr>
              <a:t>Research Collaboration Workshop</a:t>
            </a:r>
          </a:p>
        </p:txBody>
      </p:sp>
      <p:sp>
        <p:nvSpPr>
          <p:cNvPr id="20" name="TextBox 19">
            <a:extLst>
              <a:ext uri="{FF2B5EF4-FFF2-40B4-BE49-F238E27FC236}">
                <a16:creationId xmlns:a16="http://schemas.microsoft.com/office/drawing/2014/main" id="{590C4FAC-6891-2177-BCA7-81CB7A64CC11}"/>
              </a:ext>
            </a:extLst>
          </p:cNvPr>
          <p:cNvSpPr txBox="1"/>
          <p:nvPr/>
        </p:nvSpPr>
        <p:spPr>
          <a:xfrm>
            <a:off x="6426303" y="4274249"/>
            <a:ext cx="2479542" cy="1785104"/>
          </a:xfrm>
          <a:prstGeom prst="rect">
            <a:avLst/>
          </a:prstGeom>
          <a:noFill/>
        </p:spPr>
        <p:txBody>
          <a:bodyPr wrap="square" rtlCol="0">
            <a:spAutoFit/>
          </a:bodyPr>
          <a:lstStyle/>
          <a:p>
            <a:pPr algn="ctr"/>
            <a:r>
              <a:rPr lang="en-GB" sz="2200" b="1" dirty="0">
                <a:solidFill>
                  <a:schemeClr val="accent1">
                    <a:lumMod val="75000"/>
                  </a:schemeClr>
                </a:solidFill>
              </a:rPr>
              <a:t>23/08/2022</a:t>
            </a:r>
          </a:p>
          <a:p>
            <a:pPr algn="ctr"/>
            <a:r>
              <a:rPr lang="en-GB" sz="2200" dirty="0">
                <a:solidFill>
                  <a:schemeClr val="accent1">
                    <a:lumMod val="75000"/>
                  </a:schemeClr>
                </a:solidFill>
              </a:rPr>
              <a:t>Employability, Enterprise &amp; Entrepreneurship Workshop</a:t>
            </a:r>
          </a:p>
        </p:txBody>
      </p:sp>
      <p:sp>
        <p:nvSpPr>
          <p:cNvPr id="21" name="TextBox 20">
            <a:extLst>
              <a:ext uri="{FF2B5EF4-FFF2-40B4-BE49-F238E27FC236}">
                <a16:creationId xmlns:a16="http://schemas.microsoft.com/office/drawing/2014/main" id="{DA721ABB-009D-73C9-745A-8653906A587A}"/>
              </a:ext>
            </a:extLst>
          </p:cNvPr>
          <p:cNvSpPr txBox="1"/>
          <p:nvPr/>
        </p:nvSpPr>
        <p:spPr>
          <a:xfrm>
            <a:off x="7820384" y="1372848"/>
            <a:ext cx="2370870" cy="1785104"/>
          </a:xfrm>
          <a:prstGeom prst="rect">
            <a:avLst/>
          </a:prstGeom>
          <a:noFill/>
        </p:spPr>
        <p:txBody>
          <a:bodyPr wrap="square" rtlCol="0">
            <a:spAutoFit/>
          </a:bodyPr>
          <a:lstStyle/>
          <a:p>
            <a:pPr algn="ctr"/>
            <a:r>
              <a:rPr lang="en-GB" sz="2200" b="1" dirty="0">
                <a:solidFill>
                  <a:schemeClr val="accent1">
                    <a:lumMod val="75000"/>
                  </a:schemeClr>
                </a:solidFill>
              </a:rPr>
              <a:t>22/09/2022 </a:t>
            </a:r>
          </a:p>
          <a:p>
            <a:pPr algn="ctr"/>
            <a:r>
              <a:rPr lang="en-GB" sz="2200" dirty="0">
                <a:solidFill>
                  <a:schemeClr val="accent1">
                    <a:lumMod val="75000"/>
                  </a:schemeClr>
                </a:solidFill>
              </a:rPr>
              <a:t>UK-MUC Roundtable Event, Kings College London</a:t>
            </a:r>
          </a:p>
        </p:txBody>
      </p:sp>
      <p:sp>
        <p:nvSpPr>
          <p:cNvPr id="23" name="TextBox 22">
            <a:extLst>
              <a:ext uri="{FF2B5EF4-FFF2-40B4-BE49-F238E27FC236}">
                <a16:creationId xmlns:a16="http://schemas.microsoft.com/office/drawing/2014/main" id="{43EA1012-8E82-4567-FE4D-12687491EB96}"/>
              </a:ext>
            </a:extLst>
          </p:cNvPr>
          <p:cNvSpPr txBox="1"/>
          <p:nvPr/>
        </p:nvSpPr>
        <p:spPr>
          <a:xfrm>
            <a:off x="8769234" y="4251577"/>
            <a:ext cx="3025601" cy="1785104"/>
          </a:xfrm>
          <a:prstGeom prst="rect">
            <a:avLst/>
          </a:prstGeom>
          <a:noFill/>
        </p:spPr>
        <p:txBody>
          <a:bodyPr wrap="square" rtlCol="0">
            <a:spAutoFit/>
          </a:bodyPr>
          <a:lstStyle/>
          <a:p>
            <a:pPr algn="ctr"/>
            <a:r>
              <a:rPr lang="en-GB" sz="2200" b="1" dirty="0">
                <a:solidFill>
                  <a:schemeClr val="accent1">
                    <a:lumMod val="75000"/>
                  </a:schemeClr>
                </a:solidFill>
              </a:rPr>
              <a:t>27/03/2023</a:t>
            </a:r>
          </a:p>
          <a:p>
            <a:pPr algn="ctr"/>
            <a:r>
              <a:rPr lang="en-GB" sz="2200" dirty="0">
                <a:solidFill>
                  <a:schemeClr val="accent1">
                    <a:lumMod val="75000"/>
                  </a:schemeClr>
                </a:solidFill>
              </a:rPr>
              <a:t>UK-MUC &amp; Education Malaysia London – Celebration &amp; EXCEL Workshop</a:t>
            </a:r>
          </a:p>
        </p:txBody>
      </p:sp>
      <p:graphicFrame>
        <p:nvGraphicFramePr>
          <p:cNvPr id="4" name="Content Placeholder 3">
            <a:extLst>
              <a:ext uri="{FF2B5EF4-FFF2-40B4-BE49-F238E27FC236}">
                <a16:creationId xmlns:a16="http://schemas.microsoft.com/office/drawing/2014/main" id="{8C7148F7-353B-ADFD-DBD4-293DA396097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85903411"/>
              </p:ext>
            </p:extLst>
          </p:nvPr>
        </p:nvGraphicFramePr>
        <p:xfrm>
          <a:off x="522220" y="1397000"/>
          <a:ext cx="11469013" cy="468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C7835B5E-4621-9D3F-E791-E922F2E8164E}"/>
              </a:ext>
              <a:ext uri="{C183D7F6-B498-43B3-948B-1728B52AA6E4}">
                <adec:decorative xmlns:adec="http://schemas.microsoft.com/office/drawing/2017/decorative" val="1"/>
              </a:ext>
            </a:extLst>
          </p:cNvPr>
          <p:cNvSpPr/>
          <p:nvPr/>
        </p:nvSpPr>
        <p:spPr>
          <a:xfrm>
            <a:off x="2335254" y="3502584"/>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F7E2EF1E-789C-49A1-72D2-460DA0322CF2}"/>
              </a:ext>
              <a:ext uri="{C183D7F6-B498-43B3-948B-1728B52AA6E4}">
                <adec:decorative xmlns:adec="http://schemas.microsoft.com/office/drawing/2017/decorative" val="1"/>
              </a:ext>
            </a:extLst>
          </p:cNvPr>
          <p:cNvSpPr/>
          <p:nvPr/>
        </p:nvSpPr>
        <p:spPr>
          <a:xfrm>
            <a:off x="4944576" y="3525256"/>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614B3D6B-B811-EF1B-6EE7-8D893FDC04C6}"/>
              </a:ext>
              <a:ext uri="{C183D7F6-B498-43B3-948B-1728B52AA6E4}">
                <adec:decorative xmlns:adec="http://schemas.microsoft.com/office/drawing/2017/decorative" val="1"/>
              </a:ext>
            </a:extLst>
          </p:cNvPr>
          <p:cNvSpPr/>
          <p:nvPr/>
        </p:nvSpPr>
        <p:spPr>
          <a:xfrm>
            <a:off x="6189075" y="3525256"/>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B9F270C5-74DD-3F59-A091-5B76DEE25CD3}"/>
              </a:ext>
              <a:ext uri="{C183D7F6-B498-43B3-948B-1728B52AA6E4}">
                <adec:decorative xmlns:adec="http://schemas.microsoft.com/office/drawing/2017/decorative" val="1"/>
              </a:ext>
            </a:extLst>
          </p:cNvPr>
          <p:cNvSpPr/>
          <p:nvPr/>
        </p:nvSpPr>
        <p:spPr>
          <a:xfrm>
            <a:off x="7392733" y="3504406"/>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75E95942-07B3-8C3E-FB9B-D291B7B6E9E1}"/>
              </a:ext>
              <a:ext uri="{C183D7F6-B498-43B3-948B-1728B52AA6E4}">
                <adec:decorative xmlns:adec="http://schemas.microsoft.com/office/drawing/2017/decorative" val="1"/>
              </a:ext>
            </a:extLst>
          </p:cNvPr>
          <p:cNvSpPr/>
          <p:nvPr/>
        </p:nvSpPr>
        <p:spPr>
          <a:xfrm>
            <a:off x="8769234" y="3502584"/>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FE5BCA65-FE9E-C779-3E3B-609398E9D713}"/>
              </a:ext>
              <a:ext uri="{C183D7F6-B498-43B3-948B-1728B52AA6E4}">
                <adec:decorative xmlns:adec="http://schemas.microsoft.com/office/drawing/2017/decorative" val="1"/>
              </a:ext>
            </a:extLst>
          </p:cNvPr>
          <p:cNvSpPr/>
          <p:nvPr/>
        </p:nvSpPr>
        <p:spPr>
          <a:xfrm>
            <a:off x="10236211" y="3502584"/>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Oval 2">
            <a:extLst>
              <a:ext uri="{FF2B5EF4-FFF2-40B4-BE49-F238E27FC236}">
                <a16:creationId xmlns:a16="http://schemas.microsoft.com/office/drawing/2014/main" id="{8E4D3FF5-22B3-7B4F-C099-0D2A64101E76}"/>
              </a:ext>
              <a:ext uri="{C183D7F6-B498-43B3-948B-1728B52AA6E4}">
                <adec:decorative xmlns:adec="http://schemas.microsoft.com/office/drawing/2017/decorative" val="1"/>
              </a:ext>
            </a:extLst>
          </p:cNvPr>
          <p:cNvSpPr/>
          <p:nvPr/>
        </p:nvSpPr>
        <p:spPr>
          <a:xfrm>
            <a:off x="3641099" y="3525256"/>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45395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5727-6DFA-1FF6-120D-77D6FD070518}"/>
              </a:ext>
            </a:extLst>
          </p:cNvPr>
          <p:cNvSpPr>
            <a:spLocks noGrp="1"/>
          </p:cNvSpPr>
          <p:nvPr>
            <p:ph type="title"/>
          </p:nvPr>
        </p:nvSpPr>
        <p:spPr/>
        <p:txBody>
          <a:bodyPr/>
          <a:lstStyle/>
          <a:p>
            <a:r>
              <a:rPr lang="en-GB" b="1" dirty="0"/>
              <a:t>Output Highlights</a:t>
            </a:r>
            <a:r>
              <a:rPr lang="en-GB" dirty="0"/>
              <a:t> – </a:t>
            </a:r>
            <a:r>
              <a:rPr lang="en-GB" sz="3200" dirty="0"/>
              <a:t>January to June 2022</a:t>
            </a:r>
          </a:p>
        </p:txBody>
      </p:sp>
      <p:sp>
        <p:nvSpPr>
          <p:cNvPr id="3" name="Content Placeholder 2">
            <a:extLst>
              <a:ext uri="{FF2B5EF4-FFF2-40B4-BE49-F238E27FC236}">
                <a16:creationId xmlns:a16="http://schemas.microsoft.com/office/drawing/2014/main" id="{9C991C5B-FC96-8A08-29C1-0A30AA76FE41}"/>
              </a:ext>
            </a:extLst>
          </p:cNvPr>
          <p:cNvSpPr>
            <a:spLocks noGrp="1"/>
          </p:cNvSpPr>
          <p:nvPr>
            <p:ph idx="1"/>
          </p:nvPr>
        </p:nvSpPr>
        <p:spPr>
          <a:xfrm>
            <a:off x="838200" y="1034860"/>
            <a:ext cx="10891838" cy="5044663"/>
          </a:xfrm>
        </p:spPr>
        <p:txBody>
          <a:bodyPr/>
          <a:lstStyle/>
          <a:p>
            <a:r>
              <a:rPr lang="en-GB" b="1" dirty="0"/>
              <a:t>Institutional priorities &amp; thematic areas of interest:</a:t>
            </a:r>
          </a:p>
          <a:p>
            <a:pPr lvl="1" algn="just"/>
            <a:r>
              <a:rPr lang="en-GB" dirty="0"/>
              <a:t>Priorities and thematic areas of interest identified through a series of questionnaires, meetings and workshops. </a:t>
            </a:r>
          </a:p>
          <a:p>
            <a:pPr lvl="1" algn="just"/>
            <a:r>
              <a:rPr lang="en-GB" dirty="0"/>
              <a:t>Once identified a platform to demonstrate shared priorities, develop new contacts and networks and develop new initiatives was created.</a:t>
            </a:r>
          </a:p>
          <a:p>
            <a:r>
              <a:rPr lang="en-GB" b="1" dirty="0"/>
              <a:t>Mobility:</a:t>
            </a:r>
          </a:p>
          <a:p>
            <a:pPr lvl="1" algn="just"/>
            <a:r>
              <a:rPr lang="en-GB" dirty="0"/>
              <a:t>15 members of UK and Malaysian staff undertook collaborative research secondments during the first 6 months of the UK-MUC project.</a:t>
            </a:r>
          </a:p>
          <a:p>
            <a:pPr lvl="1" algn="just"/>
            <a:r>
              <a:rPr lang="en-GB" dirty="0"/>
              <a:t>University of Surrey - 12 students hosted by Animal Neighbours Project in KL for summer programme to assist in their international job prospects.   </a:t>
            </a:r>
          </a:p>
          <a:p>
            <a:pPr lvl="1" algn="just"/>
            <a:r>
              <a:rPr lang="en-GB" dirty="0"/>
              <a:t>Student Conference, Malaysia 2023 – concept was developed, working groups created with the event now scheduled to take place between 17 July to 21 July 2023, hosted by UM. This was an output of the International Mobility Workshop.</a:t>
            </a:r>
          </a:p>
          <a:p>
            <a:pPr marL="457200" lvl="1" indent="0" algn="just">
              <a:buNone/>
            </a:pPr>
            <a:endParaRPr lang="en-GB" dirty="0"/>
          </a:p>
        </p:txBody>
      </p:sp>
    </p:spTree>
    <p:extLst>
      <p:ext uri="{BB962C8B-B14F-4D97-AF65-F5344CB8AC3E}">
        <p14:creationId xmlns:p14="http://schemas.microsoft.com/office/powerpoint/2010/main" val="203008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5727-6DFA-1FF6-120D-77D6FD070518}"/>
              </a:ext>
            </a:extLst>
          </p:cNvPr>
          <p:cNvSpPr>
            <a:spLocks noGrp="1"/>
          </p:cNvSpPr>
          <p:nvPr>
            <p:ph type="title"/>
          </p:nvPr>
        </p:nvSpPr>
        <p:spPr/>
        <p:txBody>
          <a:bodyPr/>
          <a:lstStyle/>
          <a:p>
            <a:r>
              <a:rPr lang="en-GB" b="1" dirty="0"/>
              <a:t>Highlighted Outputs</a:t>
            </a:r>
            <a:r>
              <a:rPr lang="en-GB" dirty="0"/>
              <a:t> – </a:t>
            </a:r>
            <a:r>
              <a:rPr lang="en-GB" sz="3200" dirty="0"/>
              <a:t>January to June 2022</a:t>
            </a:r>
          </a:p>
        </p:txBody>
      </p:sp>
      <p:sp>
        <p:nvSpPr>
          <p:cNvPr id="3" name="Content Placeholder 2">
            <a:extLst>
              <a:ext uri="{FF2B5EF4-FFF2-40B4-BE49-F238E27FC236}">
                <a16:creationId xmlns:a16="http://schemas.microsoft.com/office/drawing/2014/main" id="{9C991C5B-FC96-8A08-29C1-0A30AA76FE41}"/>
              </a:ext>
            </a:extLst>
          </p:cNvPr>
          <p:cNvSpPr>
            <a:spLocks noGrp="1"/>
          </p:cNvSpPr>
          <p:nvPr>
            <p:ph idx="1"/>
          </p:nvPr>
        </p:nvSpPr>
        <p:spPr>
          <a:xfrm>
            <a:off x="268449" y="1034860"/>
            <a:ext cx="11862032" cy="5044663"/>
          </a:xfrm>
        </p:spPr>
        <p:txBody>
          <a:bodyPr/>
          <a:lstStyle/>
          <a:p>
            <a:r>
              <a:rPr lang="en-GB" b="1" dirty="0"/>
              <a:t>Joint Research</a:t>
            </a:r>
          </a:p>
          <a:p>
            <a:pPr lvl="1" algn="just"/>
            <a:r>
              <a:rPr lang="en-GB" sz="2200" dirty="0"/>
              <a:t>LJMU &amp; UTM – developing a MOOC on data analytics in Education.</a:t>
            </a:r>
          </a:p>
          <a:p>
            <a:pPr lvl="1" algn="just"/>
            <a:r>
              <a:rPr lang="en-GB" sz="2200" dirty="0"/>
              <a:t>LJMU, UKM &amp; UTM – preparing a EU Marie </a:t>
            </a:r>
            <a:r>
              <a:rPr lang="en-GB" sz="2200" dirty="0" err="1"/>
              <a:t>Sklodowska</a:t>
            </a:r>
            <a:r>
              <a:rPr lang="en-GB" sz="2200" dirty="0"/>
              <a:t> Curie Actions Exchanges application in the area of renewable energy.</a:t>
            </a:r>
          </a:p>
          <a:p>
            <a:pPr lvl="1" algn="just"/>
            <a:r>
              <a:rPr lang="en-GB" sz="2200" dirty="0"/>
              <a:t>Cardiff Metropolitan University &amp; USIM – EPSRC collaborative grant proposal for £200k submitted. </a:t>
            </a:r>
          </a:p>
          <a:p>
            <a:pPr lvl="1" algn="just"/>
            <a:r>
              <a:rPr lang="en-GB" sz="2200" dirty="0"/>
              <a:t>Research Collaboration Workshop – one identified output, a research sharing and networking database, contributed to a follow up workshop on Research Networking at UM in July 2023.</a:t>
            </a:r>
          </a:p>
          <a:p>
            <a:r>
              <a:rPr lang="en-GB" b="1" dirty="0"/>
              <a:t>Strategic Partnerships / International Collaborations</a:t>
            </a:r>
          </a:p>
          <a:p>
            <a:pPr lvl="1" algn="just"/>
            <a:r>
              <a:rPr lang="en-GB" sz="2200" dirty="0"/>
              <a:t>LJMU &amp; USIM – developing a strategic partnership focusing on Engineering &amp; Technology research collaborations and mobility.</a:t>
            </a:r>
          </a:p>
          <a:p>
            <a:pPr lvl="1" algn="just"/>
            <a:r>
              <a:rPr lang="en-GB" sz="2200" dirty="0"/>
              <a:t>Cardiff Metropolitan University &amp; USIM – USIM received a EUREKA Robot and are developing the EUREKA Robotics Satellite Lab at the USIM Campus.</a:t>
            </a:r>
          </a:p>
          <a:p>
            <a:pPr lvl="1" algn="just"/>
            <a:r>
              <a:rPr lang="en-GB" sz="2200" dirty="0"/>
              <a:t>University of Nottingham &amp; UiTM – signed a Memorandum of Collaboration</a:t>
            </a:r>
          </a:p>
          <a:p>
            <a:pPr lvl="1" algn="just"/>
            <a:r>
              <a:rPr lang="en-GB" sz="2200" dirty="0"/>
              <a:t>.</a:t>
            </a:r>
          </a:p>
          <a:p>
            <a:pPr lvl="1" algn="just"/>
            <a:endParaRPr lang="en-GB" dirty="0"/>
          </a:p>
          <a:p>
            <a:pPr lvl="1" algn="just"/>
            <a:endParaRPr lang="en-GB" dirty="0"/>
          </a:p>
          <a:p>
            <a:pPr lvl="1" algn="just"/>
            <a:endParaRPr lang="en-GB" dirty="0"/>
          </a:p>
          <a:p>
            <a:pPr lvl="1" algn="just"/>
            <a:endParaRPr lang="en-GB" dirty="0"/>
          </a:p>
          <a:p>
            <a:pPr marL="457200" lvl="1" indent="0" algn="just">
              <a:buNone/>
            </a:pPr>
            <a:endParaRPr lang="en-GB" dirty="0"/>
          </a:p>
        </p:txBody>
      </p:sp>
    </p:spTree>
    <p:extLst>
      <p:ext uri="{BB962C8B-B14F-4D97-AF65-F5344CB8AC3E}">
        <p14:creationId xmlns:p14="http://schemas.microsoft.com/office/powerpoint/2010/main" val="352518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496F-E7D7-193D-2E2D-F17BA96FDD96}"/>
              </a:ext>
            </a:extLst>
          </p:cNvPr>
          <p:cNvSpPr>
            <a:spLocks noGrp="1"/>
          </p:cNvSpPr>
          <p:nvPr>
            <p:ph type="title"/>
          </p:nvPr>
        </p:nvSpPr>
        <p:spPr/>
        <p:txBody>
          <a:bodyPr/>
          <a:lstStyle/>
          <a:p>
            <a:r>
              <a:rPr lang="en-GB" b="1" dirty="0"/>
              <a:t>Future Activities, </a:t>
            </a:r>
            <a:r>
              <a:rPr lang="en-GB" sz="3200" dirty="0"/>
              <a:t>May 2023–March 2024</a:t>
            </a:r>
          </a:p>
        </p:txBody>
      </p:sp>
      <p:graphicFrame>
        <p:nvGraphicFramePr>
          <p:cNvPr id="4" name="Content Placeholder 3" descr="Future activities timeline May 2023 to March 2024">
            <a:extLst>
              <a:ext uri="{FF2B5EF4-FFF2-40B4-BE49-F238E27FC236}">
                <a16:creationId xmlns:a16="http://schemas.microsoft.com/office/drawing/2014/main" id="{8C7148F7-353B-ADFD-DBD4-293DA396097A}"/>
              </a:ext>
            </a:extLst>
          </p:cNvPr>
          <p:cNvGraphicFramePr>
            <a:graphicFrameLocks noGrp="1"/>
          </p:cNvGraphicFramePr>
          <p:nvPr>
            <p:ph idx="1"/>
            <p:extLst>
              <p:ext uri="{D42A27DB-BD31-4B8C-83A1-F6EECF244321}">
                <p14:modId xmlns:p14="http://schemas.microsoft.com/office/powerpoint/2010/main" val="1379947437"/>
              </p:ext>
            </p:extLst>
          </p:nvPr>
        </p:nvGraphicFramePr>
        <p:xfrm>
          <a:off x="522220" y="1361566"/>
          <a:ext cx="11469013" cy="468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C7835B5E-4621-9D3F-E791-E922F2E8164E}"/>
              </a:ext>
              <a:ext uri="{C183D7F6-B498-43B3-948B-1728B52AA6E4}">
                <adec:decorative xmlns:adec="http://schemas.microsoft.com/office/drawing/2017/decorative" val="1"/>
              </a:ext>
            </a:extLst>
          </p:cNvPr>
          <p:cNvSpPr/>
          <p:nvPr/>
        </p:nvSpPr>
        <p:spPr>
          <a:xfrm>
            <a:off x="3397376" y="3480872"/>
            <a:ext cx="468312" cy="468312"/>
          </a:xfrm>
          <a:prstGeom prst="ellipse">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11" name="TextBox 10">
            <a:extLst>
              <a:ext uri="{FF2B5EF4-FFF2-40B4-BE49-F238E27FC236}">
                <a16:creationId xmlns:a16="http://schemas.microsoft.com/office/drawing/2014/main" id="{F9439823-A1C5-D075-2F4E-C51EC427F3E9}"/>
              </a:ext>
            </a:extLst>
          </p:cNvPr>
          <p:cNvSpPr txBox="1"/>
          <p:nvPr/>
        </p:nvSpPr>
        <p:spPr>
          <a:xfrm>
            <a:off x="114716" y="1700120"/>
            <a:ext cx="2737993" cy="1446550"/>
          </a:xfrm>
          <a:prstGeom prst="rect">
            <a:avLst/>
          </a:prstGeom>
          <a:noFill/>
        </p:spPr>
        <p:txBody>
          <a:bodyPr wrap="square" rtlCol="0">
            <a:spAutoFit/>
          </a:bodyPr>
          <a:lstStyle/>
          <a:p>
            <a:pPr algn="ctr"/>
            <a:r>
              <a:rPr lang="en-GB" sz="2200" b="1" dirty="0">
                <a:solidFill>
                  <a:schemeClr val="accent1">
                    <a:lumMod val="75000"/>
                  </a:schemeClr>
                </a:solidFill>
              </a:rPr>
              <a:t>05/05/2023</a:t>
            </a:r>
          </a:p>
          <a:p>
            <a:pPr algn="ctr"/>
            <a:r>
              <a:rPr lang="en-GB" sz="2200" dirty="0" err="1">
                <a:solidFill>
                  <a:schemeClr val="accent1">
                    <a:lumMod val="75000"/>
                  </a:schemeClr>
                </a:solidFill>
              </a:rPr>
              <a:t>Sbarc</a:t>
            </a:r>
            <a:r>
              <a:rPr lang="en-GB" sz="2200" dirty="0">
                <a:solidFill>
                  <a:schemeClr val="accent1">
                    <a:lumMod val="75000"/>
                  </a:schemeClr>
                </a:solidFill>
              </a:rPr>
              <a:t> Innovation Workshop – Cardiff University </a:t>
            </a:r>
          </a:p>
        </p:txBody>
      </p:sp>
      <p:sp>
        <p:nvSpPr>
          <p:cNvPr id="14" name="Oval 13">
            <a:extLst>
              <a:ext uri="{FF2B5EF4-FFF2-40B4-BE49-F238E27FC236}">
                <a16:creationId xmlns:a16="http://schemas.microsoft.com/office/drawing/2014/main" id="{B9F270C5-74DD-3F59-A091-5B76DEE25CD3}"/>
              </a:ext>
              <a:ext uri="{C183D7F6-B498-43B3-948B-1728B52AA6E4}">
                <adec:decorative xmlns:adec="http://schemas.microsoft.com/office/drawing/2017/decorative" val="1"/>
              </a:ext>
            </a:extLst>
          </p:cNvPr>
          <p:cNvSpPr/>
          <p:nvPr/>
        </p:nvSpPr>
        <p:spPr>
          <a:xfrm>
            <a:off x="4554172" y="3461721"/>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FE5BCA65-FE9E-C779-3E3B-609398E9D713}"/>
              </a:ext>
              <a:ext uri="{C183D7F6-B498-43B3-948B-1728B52AA6E4}">
                <adec:decorative xmlns:adec="http://schemas.microsoft.com/office/drawing/2017/decorative" val="1"/>
              </a:ext>
            </a:extLst>
          </p:cNvPr>
          <p:cNvSpPr/>
          <p:nvPr/>
        </p:nvSpPr>
        <p:spPr>
          <a:xfrm>
            <a:off x="10593040" y="3480872"/>
            <a:ext cx="468312" cy="468312"/>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31AA5723-7592-2105-46F7-20E9B50075BC}"/>
              </a:ext>
            </a:extLst>
          </p:cNvPr>
          <p:cNvSpPr txBox="1"/>
          <p:nvPr/>
        </p:nvSpPr>
        <p:spPr>
          <a:xfrm>
            <a:off x="2778773" y="1315025"/>
            <a:ext cx="6379656" cy="2062103"/>
          </a:xfrm>
          <a:prstGeom prst="rect">
            <a:avLst/>
          </a:prstGeom>
          <a:noFill/>
        </p:spPr>
        <p:txBody>
          <a:bodyPr wrap="square" rtlCol="0">
            <a:spAutoFit/>
          </a:bodyPr>
          <a:lstStyle/>
          <a:p>
            <a:pPr algn="ctr"/>
            <a:r>
              <a:rPr lang="en-GB" sz="2200" b="1" dirty="0">
                <a:solidFill>
                  <a:schemeClr val="accent6">
                    <a:lumMod val="75000"/>
                  </a:schemeClr>
                </a:solidFill>
              </a:rPr>
              <a:t>15/07/2023 – 21/07/2023</a:t>
            </a:r>
          </a:p>
          <a:p>
            <a:pPr algn="ctr"/>
            <a:r>
              <a:rPr lang="en-GB" sz="2200" dirty="0">
                <a:solidFill>
                  <a:schemeClr val="accent6">
                    <a:lumMod val="75000"/>
                  </a:schemeClr>
                </a:solidFill>
              </a:rPr>
              <a:t>Inaugural UK-Malaysia University Consortium Student Conference, Kuala Lumpur 2023</a:t>
            </a:r>
          </a:p>
          <a:p>
            <a:pPr algn="ctr"/>
            <a:r>
              <a:rPr lang="en-GB" sz="2200" i="1" dirty="0">
                <a:solidFill>
                  <a:schemeClr val="accent6">
                    <a:lumMod val="75000"/>
                  </a:schemeClr>
                </a:solidFill>
              </a:rPr>
              <a:t>Intercultural Perspectives on Sustainable Development &amp; Equality in Higher Education</a:t>
            </a:r>
          </a:p>
          <a:p>
            <a:endParaRPr lang="en-GB" dirty="0"/>
          </a:p>
        </p:txBody>
      </p:sp>
      <p:sp>
        <p:nvSpPr>
          <p:cNvPr id="20" name="TextBox 19">
            <a:extLst>
              <a:ext uri="{FF2B5EF4-FFF2-40B4-BE49-F238E27FC236}">
                <a16:creationId xmlns:a16="http://schemas.microsoft.com/office/drawing/2014/main" id="{590C4FAC-6891-2177-BCA7-81CB7A64CC11}"/>
              </a:ext>
            </a:extLst>
          </p:cNvPr>
          <p:cNvSpPr txBox="1"/>
          <p:nvPr/>
        </p:nvSpPr>
        <p:spPr>
          <a:xfrm>
            <a:off x="3548557" y="4187459"/>
            <a:ext cx="2479542" cy="1446550"/>
          </a:xfrm>
          <a:prstGeom prst="rect">
            <a:avLst/>
          </a:prstGeom>
          <a:noFill/>
        </p:spPr>
        <p:txBody>
          <a:bodyPr wrap="square" rtlCol="0">
            <a:spAutoFit/>
          </a:bodyPr>
          <a:lstStyle/>
          <a:p>
            <a:pPr algn="ctr"/>
            <a:r>
              <a:rPr lang="en-GB" sz="2200" b="1" dirty="0">
                <a:solidFill>
                  <a:schemeClr val="accent1">
                    <a:lumMod val="75000"/>
                  </a:schemeClr>
                </a:solidFill>
              </a:rPr>
              <a:t>17/07/2023</a:t>
            </a:r>
          </a:p>
          <a:p>
            <a:pPr algn="ctr"/>
            <a:r>
              <a:rPr lang="en-GB" sz="2200" dirty="0">
                <a:solidFill>
                  <a:schemeClr val="accent1">
                    <a:lumMod val="75000"/>
                  </a:schemeClr>
                </a:solidFill>
              </a:rPr>
              <a:t>Research Networking Workshop</a:t>
            </a:r>
          </a:p>
        </p:txBody>
      </p:sp>
      <p:sp>
        <p:nvSpPr>
          <p:cNvPr id="23" name="TextBox 22">
            <a:extLst>
              <a:ext uri="{FF2B5EF4-FFF2-40B4-BE49-F238E27FC236}">
                <a16:creationId xmlns:a16="http://schemas.microsoft.com/office/drawing/2014/main" id="{43EA1012-8E82-4567-FE4D-12687491EB96}"/>
              </a:ext>
            </a:extLst>
          </p:cNvPr>
          <p:cNvSpPr txBox="1"/>
          <p:nvPr/>
        </p:nvSpPr>
        <p:spPr>
          <a:xfrm>
            <a:off x="9051683" y="1962970"/>
            <a:ext cx="3025601" cy="1138773"/>
          </a:xfrm>
          <a:prstGeom prst="rect">
            <a:avLst/>
          </a:prstGeom>
          <a:noFill/>
        </p:spPr>
        <p:txBody>
          <a:bodyPr wrap="square" rtlCol="0">
            <a:spAutoFit/>
          </a:bodyPr>
          <a:lstStyle/>
          <a:p>
            <a:pPr algn="ctr"/>
            <a:r>
              <a:rPr lang="en-GB" sz="2400" b="1" dirty="0">
                <a:solidFill>
                  <a:srgbClr val="FF0000"/>
                </a:solidFill>
              </a:rPr>
              <a:t>31/03/2024</a:t>
            </a:r>
          </a:p>
          <a:p>
            <a:pPr algn="ctr"/>
            <a:r>
              <a:rPr lang="en-GB" sz="2200" dirty="0">
                <a:solidFill>
                  <a:srgbClr val="FF0000"/>
                </a:solidFill>
              </a:rPr>
              <a:t>Project End </a:t>
            </a:r>
          </a:p>
          <a:p>
            <a:pPr algn="ctr"/>
            <a:r>
              <a:rPr lang="en-GB" sz="2200" dirty="0">
                <a:solidFill>
                  <a:srgbClr val="FF0000"/>
                </a:solidFill>
              </a:rPr>
              <a:t>Date</a:t>
            </a:r>
          </a:p>
        </p:txBody>
      </p:sp>
      <p:sp>
        <p:nvSpPr>
          <p:cNvPr id="27" name="Oval 26">
            <a:extLst>
              <a:ext uri="{FF2B5EF4-FFF2-40B4-BE49-F238E27FC236}">
                <a16:creationId xmlns:a16="http://schemas.microsoft.com/office/drawing/2014/main" id="{15ECA3CF-8FDB-66BC-ABC0-950177EBA8E3}"/>
              </a:ext>
              <a:ext uri="{C183D7F6-B498-43B3-948B-1728B52AA6E4}">
                <adec:decorative xmlns:adec="http://schemas.microsoft.com/office/drawing/2017/decorative" val="1"/>
              </a:ext>
            </a:extLst>
          </p:cNvPr>
          <p:cNvSpPr/>
          <p:nvPr/>
        </p:nvSpPr>
        <p:spPr>
          <a:xfrm>
            <a:off x="8210901" y="3480872"/>
            <a:ext cx="468312" cy="468312"/>
          </a:xfrm>
          <a:prstGeom prst="ellipse">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27">
            <a:extLst>
              <a:ext uri="{FF2B5EF4-FFF2-40B4-BE49-F238E27FC236}">
                <a16:creationId xmlns:a16="http://schemas.microsoft.com/office/drawing/2014/main" id="{26F44761-893B-EE57-DAF2-6A30A7960923}"/>
              </a:ext>
              <a:ext uri="{C183D7F6-B498-43B3-948B-1728B52AA6E4}">
                <adec:decorative xmlns:adec="http://schemas.microsoft.com/office/drawing/2017/decorative" val="1"/>
              </a:ext>
            </a:extLst>
          </p:cNvPr>
          <p:cNvSpPr/>
          <p:nvPr/>
        </p:nvSpPr>
        <p:spPr>
          <a:xfrm>
            <a:off x="9194847" y="3466853"/>
            <a:ext cx="468312"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650414A8-90EB-ADBD-7EDB-F394AA042834}"/>
              </a:ext>
            </a:extLst>
          </p:cNvPr>
          <p:cNvSpPr txBox="1"/>
          <p:nvPr/>
        </p:nvSpPr>
        <p:spPr>
          <a:xfrm>
            <a:off x="6576294" y="4168265"/>
            <a:ext cx="5705418" cy="1661993"/>
          </a:xfrm>
          <a:prstGeom prst="rect">
            <a:avLst/>
          </a:prstGeom>
          <a:noFill/>
        </p:spPr>
        <p:txBody>
          <a:bodyPr wrap="square" rtlCol="0">
            <a:spAutoFit/>
          </a:bodyPr>
          <a:lstStyle/>
          <a:p>
            <a:r>
              <a:rPr lang="en-GB" sz="2200" b="1" dirty="0">
                <a:solidFill>
                  <a:schemeClr val="accent1">
                    <a:lumMod val="75000"/>
                  </a:schemeClr>
                </a:solidFill>
              </a:rPr>
              <a:t>Future Proposed Workshops </a:t>
            </a:r>
          </a:p>
          <a:p>
            <a:pPr marL="285750" indent="-285750">
              <a:buFontTx/>
              <a:buChar char="-"/>
            </a:pPr>
            <a:r>
              <a:rPr lang="en-GB" sz="2000" dirty="0">
                <a:solidFill>
                  <a:schemeClr val="accent1">
                    <a:lumMod val="75000"/>
                  </a:schemeClr>
                </a:solidFill>
              </a:rPr>
              <a:t>Partnership based Doctoral Training</a:t>
            </a:r>
          </a:p>
          <a:p>
            <a:pPr marL="285750" indent="-285750">
              <a:buFontTx/>
              <a:buChar char="-"/>
            </a:pPr>
            <a:r>
              <a:rPr lang="en-GB" sz="2000" dirty="0">
                <a:solidFill>
                  <a:schemeClr val="accent1">
                    <a:lumMod val="75000"/>
                  </a:schemeClr>
                </a:solidFill>
              </a:rPr>
              <a:t>Curriculum Development &amp; Teaching</a:t>
            </a:r>
          </a:p>
          <a:p>
            <a:pPr marL="285750" indent="-285750">
              <a:buFontTx/>
              <a:buChar char="-"/>
            </a:pPr>
            <a:r>
              <a:rPr lang="en-GB" sz="2000" dirty="0">
                <a:solidFill>
                  <a:schemeClr val="accent1">
                    <a:lumMod val="75000"/>
                  </a:schemeClr>
                </a:solidFill>
              </a:rPr>
              <a:t>Teaching Methods, Delivery &amp; Digitalisation</a:t>
            </a:r>
          </a:p>
          <a:p>
            <a:pPr marL="285750" indent="-285750">
              <a:buFontTx/>
              <a:buChar char="-"/>
            </a:pPr>
            <a:r>
              <a:rPr lang="en-GB" sz="2000" dirty="0">
                <a:solidFill>
                  <a:schemeClr val="accent1">
                    <a:lumMod val="75000"/>
                  </a:schemeClr>
                </a:solidFill>
              </a:rPr>
              <a:t>Research Impact &amp; IPR</a:t>
            </a:r>
          </a:p>
        </p:txBody>
      </p:sp>
    </p:spTree>
    <p:extLst>
      <p:ext uri="{BB962C8B-B14F-4D97-AF65-F5344CB8AC3E}">
        <p14:creationId xmlns:p14="http://schemas.microsoft.com/office/powerpoint/2010/main" val="278007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1E5-236B-1A09-201C-86722E41FC7B}"/>
              </a:ext>
            </a:extLst>
          </p:cNvPr>
          <p:cNvSpPr>
            <a:spLocks noGrp="1"/>
          </p:cNvSpPr>
          <p:nvPr>
            <p:ph type="title"/>
          </p:nvPr>
        </p:nvSpPr>
        <p:spPr/>
        <p:txBody>
          <a:bodyPr/>
          <a:lstStyle/>
          <a:p>
            <a:r>
              <a:rPr lang="en-GB" b="1" dirty="0"/>
              <a:t>UK-MUC Student Conference 2023</a:t>
            </a:r>
          </a:p>
        </p:txBody>
      </p:sp>
      <p:sp>
        <p:nvSpPr>
          <p:cNvPr id="30" name="TextBox 29">
            <a:extLst>
              <a:ext uri="{FF2B5EF4-FFF2-40B4-BE49-F238E27FC236}">
                <a16:creationId xmlns:a16="http://schemas.microsoft.com/office/drawing/2014/main" id="{D6F04C31-2AD0-54E6-6A2B-870CDCBD6835}"/>
              </a:ext>
            </a:extLst>
          </p:cNvPr>
          <p:cNvSpPr txBox="1"/>
          <p:nvPr/>
        </p:nvSpPr>
        <p:spPr>
          <a:xfrm>
            <a:off x="8275782" y="1754909"/>
            <a:ext cx="3310521" cy="3000821"/>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Ø"/>
            </a:pPr>
            <a:r>
              <a:rPr lang="en-GB" b="1" dirty="0">
                <a:solidFill>
                  <a:schemeClr val="tx2"/>
                </a:solidFill>
              </a:rPr>
              <a:t>Sustainable Development Goals and Equality in Higher Education</a:t>
            </a:r>
          </a:p>
          <a:p>
            <a:pPr marL="285750" indent="-285750">
              <a:spcBef>
                <a:spcPts val="600"/>
              </a:spcBef>
              <a:spcAft>
                <a:spcPts val="600"/>
              </a:spcAft>
              <a:buFont typeface="Wingdings" panose="05000000000000000000" pitchFamily="2" charset="2"/>
              <a:buChar char="Ø"/>
            </a:pPr>
            <a:r>
              <a:rPr lang="en-GB" b="1" dirty="0">
                <a:solidFill>
                  <a:schemeClr val="tx2"/>
                </a:solidFill>
              </a:rPr>
              <a:t>Guest Lectures</a:t>
            </a:r>
          </a:p>
          <a:p>
            <a:pPr marL="285750" indent="-285750">
              <a:spcBef>
                <a:spcPts val="600"/>
              </a:spcBef>
              <a:spcAft>
                <a:spcPts val="600"/>
              </a:spcAft>
              <a:buFont typeface="Wingdings" panose="05000000000000000000" pitchFamily="2" charset="2"/>
              <a:buChar char="Ø"/>
            </a:pPr>
            <a:r>
              <a:rPr lang="en-GB" b="1" dirty="0">
                <a:solidFill>
                  <a:schemeClr val="tx2"/>
                </a:solidFill>
              </a:rPr>
              <a:t>Workshops</a:t>
            </a:r>
          </a:p>
          <a:p>
            <a:pPr marL="285750" indent="-285750">
              <a:spcBef>
                <a:spcPts val="600"/>
              </a:spcBef>
              <a:spcAft>
                <a:spcPts val="600"/>
              </a:spcAft>
              <a:buFont typeface="Wingdings" panose="05000000000000000000" pitchFamily="2" charset="2"/>
              <a:buChar char="Ø"/>
            </a:pPr>
            <a:r>
              <a:rPr lang="en-GB" b="1" dirty="0">
                <a:solidFill>
                  <a:schemeClr val="tx2"/>
                </a:solidFill>
              </a:rPr>
              <a:t>Cultural Activities</a:t>
            </a:r>
          </a:p>
          <a:p>
            <a:pPr marL="285750" indent="-285750">
              <a:spcBef>
                <a:spcPts val="600"/>
              </a:spcBef>
              <a:spcAft>
                <a:spcPts val="600"/>
              </a:spcAft>
              <a:buFont typeface="Wingdings" panose="05000000000000000000" pitchFamily="2" charset="2"/>
              <a:buChar char="Ø"/>
            </a:pPr>
            <a:r>
              <a:rPr lang="en-GB" b="1" dirty="0">
                <a:solidFill>
                  <a:schemeClr val="tx2"/>
                </a:solidFill>
              </a:rPr>
              <a:t>International Networking</a:t>
            </a:r>
          </a:p>
          <a:p>
            <a:pPr marL="285750" indent="-285750">
              <a:buFont typeface="Wingdings" panose="05000000000000000000" pitchFamily="2" charset="2"/>
              <a:buChar char="Ø"/>
            </a:pPr>
            <a:endParaRPr lang="en-GB" b="1" dirty="0">
              <a:solidFill>
                <a:schemeClr val="tx2"/>
              </a:solidFill>
            </a:endParaRPr>
          </a:p>
        </p:txBody>
      </p:sp>
      <p:pic>
        <p:nvPicPr>
          <p:cNvPr id="5" name="Content Placeholder 4">
            <a:extLst>
              <a:ext uri="{FF2B5EF4-FFF2-40B4-BE49-F238E27FC236}">
                <a16:creationId xmlns:a16="http://schemas.microsoft.com/office/drawing/2014/main" id="{9A4D7426-DE69-256D-7836-B53B6A91F014}"/>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440739" y="1397000"/>
            <a:ext cx="3310521" cy="4683125"/>
          </a:xfrm>
        </p:spPr>
      </p:pic>
      <p:pic>
        <p:nvPicPr>
          <p:cNvPr id="7" name="Picture 6">
            <a:extLst>
              <a:ext uri="{FF2B5EF4-FFF2-40B4-BE49-F238E27FC236}">
                <a16:creationId xmlns:a16="http://schemas.microsoft.com/office/drawing/2014/main" id="{7C7CA72F-2CE8-3A1A-D34D-0B98A6245B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5958" y="1397000"/>
            <a:ext cx="2777889" cy="864232"/>
          </a:xfrm>
          <a:prstGeom prst="rect">
            <a:avLst/>
          </a:prstGeom>
        </p:spPr>
      </p:pic>
      <p:pic>
        <p:nvPicPr>
          <p:cNvPr id="13" name="Picture 12">
            <a:extLst>
              <a:ext uri="{FF2B5EF4-FFF2-40B4-BE49-F238E27FC236}">
                <a16:creationId xmlns:a16="http://schemas.microsoft.com/office/drawing/2014/main" id="{744117AC-B6C7-0465-EF89-2DCC20ECC4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2800" y="2343841"/>
            <a:ext cx="3044206" cy="1681924"/>
          </a:xfrm>
          <a:prstGeom prst="rect">
            <a:avLst/>
          </a:prstGeom>
        </p:spPr>
      </p:pic>
      <p:pic>
        <p:nvPicPr>
          <p:cNvPr id="29" name="Picture 28">
            <a:extLst>
              <a:ext uri="{FF2B5EF4-FFF2-40B4-BE49-F238E27FC236}">
                <a16:creationId xmlns:a16="http://schemas.microsoft.com/office/drawing/2014/main" id="{8CA52703-5B29-C9E0-9C90-DF5F7FE77DE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2800" y="4108374"/>
            <a:ext cx="3044206" cy="1712428"/>
          </a:xfrm>
          <a:prstGeom prst="rect">
            <a:avLst/>
          </a:prstGeom>
        </p:spPr>
      </p:pic>
    </p:spTree>
    <p:extLst>
      <p:ext uri="{BB962C8B-B14F-4D97-AF65-F5344CB8AC3E}">
        <p14:creationId xmlns:p14="http://schemas.microsoft.com/office/powerpoint/2010/main" val="390365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43035b0-99d9-4b21-9174-02a89da9929b"/>
</p:tagLst>
</file>

<file path=ppt/theme/theme1.xml><?xml version="1.0" encoding="utf-8"?>
<a:theme xmlns:a="http://schemas.openxmlformats.org/drawingml/2006/main" name="Office Theme">
  <a:themeElements>
    <a:clrScheme name="LJM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A55BC92F8D004E980773020150216E" ma:contentTypeVersion="15" ma:contentTypeDescription="Create a new document." ma:contentTypeScope="" ma:versionID="207aabe9de73ddaade6b7de489ded839">
  <xsd:schema xmlns:xsd="http://www.w3.org/2001/XMLSchema" xmlns:xs="http://www.w3.org/2001/XMLSchema" xmlns:p="http://schemas.microsoft.com/office/2006/metadata/properties" xmlns:ns3="f78f3732-9b1c-4140-b927-4e2d08fe97ec" xmlns:ns4="22cfb043-3336-40ab-9ea9-6f3bda111504" targetNamespace="http://schemas.microsoft.com/office/2006/metadata/properties" ma:root="true" ma:fieldsID="fd14f853938a3199f35f2e280837ae64" ns3:_="" ns4:_="">
    <xsd:import namespace="f78f3732-9b1c-4140-b927-4e2d08fe97ec"/>
    <xsd:import namespace="22cfb043-3336-40ab-9ea9-6f3bda1115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f3732-9b1c-4140-b927-4e2d08fe97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cfb043-3336-40ab-9ea9-6f3bda11150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78f3732-9b1c-4140-b927-4e2d08fe97ec" xsi:nil="true"/>
  </documentManagement>
</p:properties>
</file>

<file path=customXml/itemProps1.xml><?xml version="1.0" encoding="utf-8"?>
<ds:datastoreItem xmlns:ds="http://schemas.openxmlformats.org/officeDocument/2006/customXml" ds:itemID="{CD4BD524-4DAA-483A-84CD-B4792C6EC6DF}">
  <ds:schemaRefs>
    <ds:schemaRef ds:uri="http://schemas.microsoft.com/sharepoint/v3/contenttype/forms"/>
  </ds:schemaRefs>
</ds:datastoreItem>
</file>

<file path=customXml/itemProps2.xml><?xml version="1.0" encoding="utf-8"?>
<ds:datastoreItem xmlns:ds="http://schemas.openxmlformats.org/officeDocument/2006/customXml" ds:itemID="{B8C7B15D-A37F-4AAA-B571-7D1102E4D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f3732-9b1c-4140-b927-4e2d08fe97ec"/>
    <ds:schemaRef ds:uri="22cfb043-3336-40ab-9ea9-6f3bda111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BC70B3-9096-4213-A93F-03D4C59081BA}">
  <ds:schemaRefs>
    <ds:schemaRef ds:uri="http://purl.org/dc/terms/"/>
    <ds:schemaRef ds:uri="http://purl.org/dc/elements/1.1/"/>
    <ds:schemaRef ds:uri="22cfb043-3336-40ab-9ea9-6f3bda111504"/>
    <ds:schemaRef ds:uri="http://www.w3.org/XML/1998/namespace"/>
    <ds:schemaRef ds:uri="http://schemas.microsoft.com/office/2006/documentManagement/types"/>
    <ds:schemaRef ds:uri="f78f3732-9b1c-4140-b927-4e2d08fe97ec"/>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880</TotalTime>
  <Words>2713</Words>
  <Application>Microsoft Office PowerPoint</Application>
  <PresentationFormat>Widescreen</PresentationFormat>
  <Paragraphs>465</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(body)</vt:lpstr>
      <vt:lpstr>Calibri</vt:lpstr>
      <vt:lpstr>Wingdings</vt:lpstr>
      <vt:lpstr>Office Theme</vt:lpstr>
      <vt:lpstr>One Year of the UK-Malaysia University Consortium A celebration of progress &amp; upcoming events  Prof. Dhiya Al-Jumeily, OBE</vt:lpstr>
      <vt:lpstr>Background</vt:lpstr>
      <vt:lpstr>The Aims of the Consortium</vt:lpstr>
      <vt:lpstr>The Consortium</vt:lpstr>
      <vt:lpstr>Timeline of Activities, Jan 2022–March 2023</vt:lpstr>
      <vt:lpstr>Output Highlights – January to June 2022</vt:lpstr>
      <vt:lpstr>Highlighted Outputs – January to June 2022</vt:lpstr>
      <vt:lpstr>Future Activities, May 2023–March 2024</vt:lpstr>
      <vt:lpstr>UK-MUC Student Conference 2023</vt:lpstr>
      <vt:lpstr>Next Steps – April 2023 to March 2024</vt:lpstr>
      <vt:lpstr>UK – Malaysia – ASEAN +3 Partnership  Initiative: Catalyst Grants for Enhancing  Graduate Employability</vt:lpstr>
      <vt:lpstr>Collaborators</vt:lpstr>
      <vt:lpstr>Introduction</vt:lpstr>
      <vt:lpstr>Global Context</vt:lpstr>
      <vt:lpstr>Project aims</vt:lpstr>
      <vt:lpstr>What technical skills are needed?  </vt:lpstr>
      <vt:lpstr>Context</vt:lpstr>
      <vt:lpstr>Data science and literacy skills</vt:lpstr>
      <vt:lpstr>Programming and development</vt:lpstr>
      <vt:lpstr>Knowledge of technologies</vt:lpstr>
      <vt:lpstr>Cybersecurity and privacy</vt:lpstr>
      <vt:lpstr>The Course</vt:lpstr>
      <vt:lpstr>Introduction to the Course</vt:lpstr>
      <vt:lpstr>Modules</vt:lpstr>
      <vt:lpstr>Module 1: Data analysis </vt:lpstr>
      <vt:lpstr>Module 2: Artificial intelligence &amp; Machine learning</vt:lpstr>
      <vt:lpstr>Module 3: Cyber security and privacy</vt:lpstr>
      <vt:lpstr>Module 4: Programming &amp; development </vt:lpstr>
      <vt:lpstr>Module 5: Web development</vt:lpstr>
      <vt:lpstr>Module 6: Mobile app development</vt:lpstr>
      <vt:lpstr>Module 7: Emerging technologies</vt:lpstr>
      <vt:lpstr>Module 8: Data and information management</vt:lpstr>
      <vt:lpstr>Module 9: Basic IT &amp; technical knowledge</vt:lpstr>
      <vt:lpstr>Module 10: Research approaches</vt:lpstr>
      <vt:lpstr>Module 11: Advanced data analytics</vt:lpstr>
      <vt:lpstr>Activities update</vt:lpstr>
      <vt:lpstr>Progress</vt:lpstr>
      <vt:lpstr>Research areas explored</vt:lpstr>
      <vt:lpstr>Future Plans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Branagan, Tracy</cp:lastModifiedBy>
  <cp:revision>37</cp:revision>
  <dcterms:created xsi:type="dcterms:W3CDTF">2020-01-09T16:59:10Z</dcterms:created>
  <dcterms:modified xsi:type="dcterms:W3CDTF">2023-04-18T20:42:13Z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0x01010074A55BC92F8D004E980773020150216E</vt:lpwstr>
  </property>
</Properties>
</file>