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6858000" cy="9144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116" y="3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4F9CD8-F683-4DCD-9E99-2A7279C8056F}"/>
              </a:ext>
            </a:extLst>
          </p:cNvPr>
          <p:cNvSpPr>
            <a:spLocks noGrp="1"/>
          </p:cNvSpPr>
          <p:nvPr>
            <p:ph type="dt" sz="half" idx="10"/>
          </p:nvPr>
        </p:nvSpPr>
        <p:spPr/>
        <p:txBody>
          <a:bodyPr/>
          <a:lstStyle>
            <a:lvl1pPr>
              <a:defRPr/>
            </a:lvl1pPr>
          </a:lstStyle>
          <a:p>
            <a:pPr>
              <a:defRPr/>
            </a:pPr>
            <a:fld id="{F339C518-A02F-4450-82DC-F040037ADC15}" type="datetime1">
              <a:rPr lang="en-GB"/>
              <a:pPr>
                <a:defRPr/>
              </a:pPr>
              <a:t>31/03/2025</a:t>
            </a:fld>
            <a:endParaRPr lang="en-GB"/>
          </a:p>
        </p:txBody>
      </p:sp>
      <p:sp>
        <p:nvSpPr>
          <p:cNvPr id="5" name="Footer Placeholder 4">
            <a:extLst>
              <a:ext uri="{FF2B5EF4-FFF2-40B4-BE49-F238E27FC236}">
                <a16:creationId xmlns:a16="http://schemas.microsoft.com/office/drawing/2014/main" id="{C6093700-72FE-40A5-BFF6-F4F433C39F2F}"/>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C6092721-5183-4662-8EF1-281221746754}"/>
              </a:ext>
            </a:extLst>
          </p:cNvPr>
          <p:cNvSpPr>
            <a:spLocks noGrp="1"/>
          </p:cNvSpPr>
          <p:nvPr>
            <p:ph type="sldNum" sz="quarter" idx="12"/>
          </p:nvPr>
        </p:nvSpPr>
        <p:spPr/>
        <p:txBody>
          <a:bodyPr/>
          <a:lstStyle>
            <a:lvl1pPr>
              <a:defRPr/>
            </a:lvl1pPr>
          </a:lstStyle>
          <a:p>
            <a:pPr>
              <a:defRPr/>
            </a:pPr>
            <a:fld id="{C4DD98A7-5F4D-43C9-947F-F82A29101718}" type="slidenum">
              <a:rPr lang="en-GB" altLang="en-US"/>
              <a:pPr>
                <a:defRPr/>
              </a:pPr>
              <a:t>‹#›</a:t>
            </a:fld>
            <a:endParaRPr lang="en-GB" altLang="en-US"/>
          </a:p>
        </p:txBody>
      </p:sp>
    </p:spTree>
    <p:extLst>
      <p:ext uri="{BB962C8B-B14F-4D97-AF65-F5344CB8AC3E}">
        <p14:creationId xmlns:p14="http://schemas.microsoft.com/office/powerpoint/2010/main" val="8657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021489-93F7-4842-90CD-52A26491D6FD}"/>
              </a:ext>
            </a:extLst>
          </p:cNvPr>
          <p:cNvSpPr>
            <a:spLocks noGrp="1"/>
          </p:cNvSpPr>
          <p:nvPr>
            <p:ph type="dt" sz="half" idx="10"/>
          </p:nvPr>
        </p:nvSpPr>
        <p:spPr/>
        <p:txBody>
          <a:bodyPr/>
          <a:lstStyle>
            <a:lvl1pPr>
              <a:defRPr/>
            </a:lvl1pPr>
          </a:lstStyle>
          <a:p>
            <a:pPr>
              <a:defRPr/>
            </a:pPr>
            <a:fld id="{E056450F-8EDF-485C-AA25-3D891CC54C22}" type="datetime1">
              <a:rPr lang="en-GB"/>
              <a:pPr>
                <a:defRPr/>
              </a:pPr>
              <a:t>31/03/2025</a:t>
            </a:fld>
            <a:endParaRPr lang="en-GB"/>
          </a:p>
        </p:txBody>
      </p:sp>
      <p:sp>
        <p:nvSpPr>
          <p:cNvPr id="5" name="Footer Placeholder 4">
            <a:extLst>
              <a:ext uri="{FF2B5EF4-FFF2-40B4-BE49-F238E27FC236}">
                <a16:creationId xmlns:a16="http://schemas.microsoft.com/office/drawing/2014/main" id="{D16D49B7-1E0E-41D5-AC82-46CC0A81A7F9}"/>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4BC5F076-A7C3-4C52-A143-63D4E883905D}"/>
              </a:ext>
            </a:extLst>
          </p:cNvPr>
          <p:cNvSpPr>
            <a:spLocks noGrp="1"/>
          </p:cNvSpPr>
          <p:nvPr>
            <p:ph type="sldNum" sz="quarter" idx="12"/>
          </p:nvPr>
        </p:nvSpPr>
        <p:spPr/>
        <p:txBody>
          <a:bodyPr/>
          <a:lstStyle>
            <a:lvl1pPr>
              <a:defRPr/>
            </a:lvl1pPr>
          </a:lstStyle>
          <a:p>
            <a:pPr>
              <a:defRPr/>
            </a:pPr>
            <a:fld id="{79062C5B-D081-462B-8A25-05E0E934F139}" type="slidenum">
              <a:rPr lang="en-GB" altLang="en-US"/>
              <a:pPr>
                <a:defRPr/>
              </a:pPr>
              <a:t>‹#›</a:t>
            </a:fld>
            <a:endParaRPr lang="en-GB" altLang="en-US"/>
          </a:p>
        </p:txBody>
      </p:sp>
    </p:spTree>
    <p:extLst>
      <p:ext uri="{BB962C8B-B14F-4D97-AF65-F5344CB8AC3E}">
        <p14:creationId xmlns:p14="http://schemas.microsoft.com/office/powerpoint/2010/main" val="184193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88A041-A177-404B-9590-4F519BE20D92}"/>
              </a:ext>
            </a:extLst>
          </p:cNvPr>
          <p:cNvSpPr>
            <a:spLocks noGrp="1"/>
          </p:cNvSpPr>
          <p:nvPr>
            <p:ph type="dt" sz="half" idx="10"/>
          </p:nvPr>
        </p:nvSpPr>
        <p:spPr/>
        <p:txBody>
          <a:bodyPr/>
          <a:lstStyle>
            <a:lvl1pPr>
              <a:defRPr/>
            </a:lvl1pPr>
          </a:lstStyle>
          <a:p>
            <a:pPr>
              <a:defRPr/>
            </a:pPr>
            <a:fld id="{A31572DC-232B-4EB2-BD86-DD023A9CFCE6}" type="datetime1">
              <a:rPr lang="en-GB"/>
              <a:pPr>
                <a:defRPr/>
              </a:pPr>
              <a:t>31/03/2025</a:t>
            </a:fld>
            <a:endParaRPr lang="en-GB"/>
          </a:p>
        </p:txBody>
      </p:sp>
      <p:sp>
        <p:nvSpPr>
          <p:cNvPr id="5" name="Footer Placeholder 4">
            <a:extLst>
              <a:ext uri="{FF2B5EF4-FFF2-40B4-BE49-F238E27FC236}">
                <a16:creationId xmlns:a16="http://schemas.microsoft.com/office/drawing/2014/main" id="{BA71EFE5-AF40-46D8-9634-A33CCF045089}"/>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39CF3A57-A66E-464A-AA73-98A0E917FF84}"/>
              </a:ext>
            </a:extLst>
          </p:cNvPr>
          <p:cNvSpPr>
            <a:spLocks noGrp="1"/>
          </p:cNvSpPr>
          <p:nvPr>
            <p:ph type="sldNum" sz="quarter" idx="12"/>
          </p:nvPr>
        </p:nvSpPr>
        <p:spPr/>
        <p:txBody>
          <a:bodyPr/>
          <a:lstStyle>
            <a:lvl1pPr>
              <a:defRPr/>
            </a:lvl1pPr>
          </a:lstStyle>
          <a:p>
            <a:pPr>
              <a:defRPr/>
            </a:pPr>
            <a:fld id="{279A40B7-6692-4625-B3A9-6EB920AD0ED6}" type="slidenum">
              <a:rPr lang="en-GB" altLang="en-US"/>
              <a:pPr>
                <a:defRPr/>
              </a:pPr>
              <a:t>‹#›</a:t>
            </a:fld>
            <a:endParaRPr lang="en-GB" altLang="en-US"/>
          </a:p>
        </p:txBody>
      </p:sp>
    </p:spTree>
    <p:extLst>
      <p:ext uri="{BB962C8B-B14F-4D97-AF65-F5344CB8AC3E}">
        <p14:creationId xmlns:p14="http://schemas.microsoft.com/office/powerpoint/2010/main" val="384247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5F9D57-5DEE-416F-9C99-C3E8AD8DCF81}"/>
              </a:ext>
            </a:extLst>
          </p:cNvPr>
          <p:cNvSpPr>
            <a:spLocks noGrp="1"/>
          </p:cNvSpPr>
          <p:nvPr>
            <p:ph type="dt" sz="half" idx="10"/>
          </p:nvPr>
        </p:nvSpPr>
        <p:spPr/>
        <p:txBody>
          <a:bodyPr/>
          <a:lstStyle>
            <a:lvl1pPr>
              <a:defRPr/>
            </a:lvl1pPr>
          </a:lstStyle>
          <a:p>
            <a:pPr>
              <a:defRPr/>
            </a:pPr>
            <a:fld id="{3C9AD10C-AB73-427C-8410-5B9466F4412E}" type="datetime1">
              <a:rPr lang="en-GB"/>
              <a:pPr>
                <a:defRPr/>
              </a:pPr>
              <a:t>31/03/2025</a:t>
            </a:fld>
            <a:endParaRPr lang="en-GB"/>
          </a:p>
        </p:txBody>
      </p:sp>
      <p:sp>
        <p:nvSpPr>
          <p:cNvPr id="5" name="Footer Placeholder 4">
            <a:extLst>
              <a:ext uri="{FF2B5EF4-FFF2-40B4-BE49-F238E27FC236}">
                <a16:creationId xmlns:a16="http://schemas.microsoft.com/office/drawing/2014/main" id="{561E649A-6178-4D7F-9611-8F3C4C9E972D}"/>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99F39816-9323-4EE2-BD7B-8CF7CA3D3D9C}"/>
              </a:ext>
            </a:extLst>
          </p:cNvPr>
          <p:cNvSpPr>
            <a:spLocks noGrp="1"/>
          </p:cNvSpPr>
          <p:nvPr>
            <p:ph type="sldNum" sz="quarter" idx="12"/>
          </p:nvPr>
        </p:nvSpPr>
        <p:spPr/>
        <p:txBody>
          <a:bodyPr/>
          <a:lstStyle>
            <a:lvl1pPr>
              <a:defRPr/>
            </a:lvl1pPr>
          </a:lstStyle>
          <a:p>
            <a:pPr>
              <a:defRPr/>
            </a:pPr>
            <a:fld id="{993D4372-6E72-4EBA-924D-00420A0A27B7}" type="slidenum">
              <a:rPr lang="en-GB" altLang="en-US"/>
              <a:pPr>
                <a:defRPr/>
              </a:pPr>
              <a:t>‹#›</a:t>
            </a:fld>
            <a:endParaRPr lang="en-GB" altLang="en-US"/>
          </a:p>
        </p:txBody>
      </p:sp>
    </p:spTree>
    <p:extLst>
      <p:ext uri="{BB962C8B-B14F-4D97-AF65-F5344CB8AC3E}">
        <p14:creationId xmlns:p14="http://schemas.microsoft.com/office/powerpoint/2010/main" val="426925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F6C41F-1F56-4C88-8CF6-3EDA8CA9B47B}"/>
              </a:ext>
            </a:extLst>
          </p:cNvPr>
          <p:cNvSpPr>
            <a:spLocks noGrp="1"/>
          </p:cNvSpPr>
          <p:nvPr>
            <p:ph type="dt" sz="half" idx="10"/>
          </p:nvPr>
        </p:nvSpPr>
        <p:spPr/>
        <p:txBody>
          <a:bodyPr/>
          <a:lstStyle>
            <a:lvl1pPr>
              <a:defRPr/>
            </a:lvl1pPr>
          </a:lstStyle>
          <a:p>
            <a:pPr>
              <a:defRPr/>
            </a:pPr>
            <a:fld id="{F7C216B4-21C4-49AB-A3CE-7F0D8BDCE463}" type="datetime1">
              <a:rPr lang="en-GB"/>
              <a:pPr>
                <a:defRPr/>
              </a:pPr>
              <a:t>31/03/2025</a:t>
            </a:fld>
            <a:endParaRPr lang="en-GB"/>
          </a:p>
        </p:txBody>
      </p:sp>
      <p:sp>
        <p:nvSpPr>
          <p:cNvPr id="5" name="Footer Placeholder 4">
            <a:extLst>
              <a:ext uri="{FF2B5EF4-FFF2-40B4-BE49-F238E27FC236}">
                <a16:creationId xmlns:a16="http://schemas.microsoft.com/office/drawing/2014/main" id="{4059070E-95B8-4614-B101-3EE7ED02FC3B}"/>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5DEC26D3-7F5E-46F5-9249-62885B7BE2D5}"/>
              </a:ext>
            </a:extLst>
          </p:cNvPr>
          <p:cNvSpPr>
            <a:spLocks noGrp="1"/>
          </p:cNvSpPr>
          <p:nvPr>
            <p:ph type="sldNum" sz="quarter" idx="12"/>
          </p:nvPr>
        </p:nvSpPr>
        <p:spPr/>
        <p:txBody>
          <a:bodyPr/>
          <a:lstStyle>
            <a:lvl1pPr>
              <a:defRPr/>
            </a:lvl1pPr>
          </a:lstStyle>
          <a:p>
            <a:pPr>
              <a:defRPr/>
            </a:pPr>
            <a:fld id="{09E84B57-1C66-49CE-90B7-4D4C1FD2300C}" type="slidenum">
              <a:rPr lang="en-GB" altLang="en-US"/>
              <a:pPr>
                <a:defRPr/>
              </a:pPr>
              <a:t>‹#›</a:t>
            </a:fld>
            <a:endParaRPr lang="en-GB" altLang="en-US"/>
          </a:p>
        </p:txBody>
      </p:sp>
    </p:spTree>
    <p:extLst>
      <p:ext uri="{BB962C8B-B14F-4D97-AF65-F5344CB8AC3E}">
        <p14:creationId xmlns:p14="http://schemas.microsoft.com/office/powerpoint/2010/main" val="173833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D94E6AD-2F76-4246-9572-33ECEEEFF951}"/>
              </a:ext>
            </a:extLst>
          </p:cNvPr>
          <p:cNvSpPr>
            <a:spLocks noGrp="1"/>
          </p:cNvSpPr>
          <p:nvPr>
            <p:ph type="dt" sz="half" idx="10"/>
          </p:nvPr>
        </p:nvSpPr>
        <p:spPr/>
        <p:txBody>
          <a:bodyPr/>
          <a:lstStyle>
            <a:lvl1pPr>
              <a:defRPr/>
            </a:lvl1pPr>
          </a:lstStyle>
          <a:p>
            <a:pPr>
              <a:defRPr/>
            </a:pPr>
            <a:fld id="{12563CF2-992D-4E10-BC83-8EF6043A3044}" type="datetime1">
              <a:rPr lang="en-GB"/>
              <a:pPr>
                <a:defRPr/>
              </a:pPr>
              <a:t>31/03/2025</a:t>
            </a:fld>
            <a:endParaRPr lang="en-GB"/>
          </a:p>
        </p:txBody>
      </p:sp>
      <p:sp>
        <p:nvSpPr>
          <p:cNvPr id="6" name="Footer Placeholder 4">
            <a:extLst>
              <a:ext uri="{FF2B5EF4-FFF2-40B4-BE49-F238E27FC236}">
                <a16:creationId xmlns:a16="http://schemas.microsoft.com/office/drawing/2014/main" id="{0D6EB640-99EC-49CB-8D5C-EA56EFCA04C4}"/>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258F1E47-79E8-4B0B-AA74-87384BCD3E16}"/>
              </a:ext>
            </a:extLst>
          </p:cNvPr>
          <p:cNvSpPr>
            <a:spLocks noGrp="1"/>
          </p:cNvSpPr>
          <p:nvPr>
            <p:ph type="sldNum" sz="quarter" idx="12"/>
          </p:nvPr>
        </p:nvSpPr>
        <p:spPr/>
        <p:txBody>
          <a:bodyPr/>
          <a:lstStyle>
            <a:lvl1pPr>
              <a:defRPr/>
            </a:lvl1pPr>
          </a:lstStyle>
          <a:p>
            <a:pPr>
              <a:defRPr/>
            </a:pPr>
            <a:fld id="{65038298-F2F1-461A-A4C1-4B405C4DC52C}" type="slidenum">
              <a:rPr lang="en-GB" altLang="en-US"/>
              <a:pPr>
                <a:defRPr/>
              </a:pPr>
              <a:t>‹#›</a:t>
            </a:fld>
            <a:endParaRPr lang="en-GB" altLang="en-US"/>
          </a:p>
        </p:txBody>
      </p:sp>
    </p:spTree>
    <p:extLst>
      <p:ext uri="{BB962C8B-B14F-4D97-AF65-F5344CB8AC3E}">
        <p14:creationId xmlns:p14="http://schemas.microsoft.com/office/powerpoint/2010/main" val="422305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E156A64-9329-423D-9460-7562DCF0F502}"/>
              </a:ext>
            </a:extLst>
          </p:cNvPr>
          <p:cNvSpPr>
            <a:spLocks noGrp="1"/>
          </p:cNvSpPr>
          <p:nvPr>
            <p:ph type="dt" sz="half" idx="10"/>
          </p:nvPr>
        </p:nvSpPr>
        <p:spPr/>
        <p:txBody>
          <a:bodyPr/>
          <a:lstStyle>
            <a:lvl1pPr>
              <a:defRPr/>
            </a:lvl1pPr>
          </a:lstStyle>
          <a:p>
            <a:pPr>
              <a:defRPr/>
            </a:pPr>
            <a:fld id="{11B1F757-4BE4-4E94-B2F1-C86A9AC7A09F}" type="datetime1">
              <a:rPr lang="en-GB"/>
              <a:pPr>
                <a:defRPr/>
              </a:pPr>
              <a:t>31/03/2025</a:t>
            </a:fld>
            <a:endParaRPr lang="en-GB"/>
          </a:p>
        </p:txBody>
      </p:sp>
      <p:sp>
        <p:nvSpPr>
          <p:cNvPr id="8" name="Footer Placeholder 4">
            <a:extLst>
              <a:ext uri="{FF2B5EF4-FFF2-40B4-BE49-F238E27FC236}">
                <a16:creationId xmlns:a16="http://schemas.microsoft.com/office/drawing/2014/main" id="{76534E89-D3BD-4E1E-8AEA-3112130DC813}"/>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9F53011C-2274-4D1D-8E9D-D644214FE377}"/>
              </a:ext>
            </a:extLst>
          </p:cNvPr>
          <p:cNvSpPr>
            <a:spLocks noGrp="1"/>
          </p:cNvSpPr>
          <p:nvPr>
            <p:ph type="sldNum" sz="quarter" idx="12"/>
          </p:nvPr>
        </p:nvSpPr>
        <p:spPr/>
        <p:txBody>
          <a:bodyPr/>
          <a:lstStyle>
            <a:lvl1pPr>
              <a:defRPr/>
            </a:lvl1pPr>
          </a:lstStyle>
          <a:p>
            <a:pPr>
              <a:defRPr/>
            </a:pPr>
            <a:fld id="{C5DBA0B2-3A68-4079-9893-6A4FDCAACEE2}" type="slidenum">
              <a:rPr lang="en-GB" altLang="en-US"/>
              <a:pPr>
                <a:defRPr/>
              </a:pPr>
              <a:t>‹#›</a:t>
            </a:fld>
            <a:endParaRPr lang="en-GB" altLang="en-US"/>
          </a:p>
        </p:txBody>
      </p:sp>
    </p:spTree>
    <p:extLst>
      <p:ext uri="{BB962C8B-B14F-4D97-AF65-F5344CB8AC3E}">
        <p14:creationId xmlns:p14="http://schemas.microsoft.com/office/powerpoint/2010/main" val="330983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B2F6D12-B976-4D1F-815C-53FB83A177FF}"/>
              </a:ext>
            </a:extLst>
          </p:cNvPr>
          <p:cNvSpPr>
            <a:spLocks noGrp="1"/>
          </p:cNvSpPr>
          <p:nvPr>
            <p:ph type="dt" sz="half" idx="10"/>
          </p:nvPr>
        </p:nvSpPr>
        <p:spPr/>
        <p:txBody>
          <a:bodyPr/>
          <a:lstStyle>
            <a:lvl1pPr>
              <a:defRPr/>
            </a:lvl1pPr>
          </a:lstStyle>
          <a:p>
            <a:pPr>
              <a:defRPr/>
            </a:pPr>
            <a:fld id="{9D692727-2266-49E6-9B99-CAA1EBF00D18}" type="datetime1">
              <a:rPr lang="en-GB"/>
              <a:pPr>
                <a:defRPr/>
              </a:pPr>
              <a:t>31/03/2025</a:t>
            </a:fld>
            <a:endParaRPr lang="en-GB"/>
          </a:p>
        </p:txBody>
      </p:sp>
      <p:sp>
        <p:nvSpPr>
          <p:cNvPr id="4" name="Footer Placeholder 4">
            <a:extLst>
              <a:ext uri="{FF2B5EF4-FFF2-40B4-BE49-F238E27FC236}">
                <a16:creationId xmlns:a16="http://schemas.microsoft.com/office/drawing/2014/main" id="{C28D44EC-686E-4A1F-8037-D7A33BA29684}"/>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36CEC634-4DE2-41F9-8AE9-6B8710C0FF77}"/>
              </a:ext>
            </a:extLst>
          </p:cNvPr>
          <p:cNvSpPr>
            <a:spLocks noGrp="1"/>
          </p:cNvSpPr>
          <p:nvPr>
            <p:ph type="sldNum" sz="quarter" idx="12"/>
          </p:nvPr>
        </p:nvSpPr>
        <p:spPr/>
        <p:txBody>
          <a:bodyPr/>
          <a:lstStyle>
            <a:lvl1pPr>
              <a:defRPr/>
            </a:lvl1pPr>
          </a:lstStyle>
          <a:p>
            <a:pPr>
              <a:defRPr/>
            </a:pPr>
            <a:fld id="{A234BE2B-6429-4019-BBC2-433FC427AC83}" type="slidenum">
              <a:rPr lang="en-GB" altLang="en-US"/>
              <a:pPr>
                <a:defRPr/>
              </a:pPr>
              <a:t>‹#›</a:t>
            </a:fld>
            <a:endParaRPr lang="en-GB" altLang="en-US"/>
          </a:p>
        </p:txBody>
      </p:sp>
    </p:spTree>
    <p:extLst>
      <p:ext uri="{BB962C8B-B14F-4D97-AF65-F5344CB8AC3E}">
        <p14:creationId xmlns:p14="http://schemas.microsoft.com/office/powerpoint/2010/main" val="19745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3949FE-70F6-4192-AAF1-3013B6ABCDD3}"/>
              </a:ext>
            </a:extLst>
          </p:cNvPr>
          <p:cNvSpPr>
            <a:spLocks noGrp="1"/>
          </p:cNvSpPr>
          <p:nvPr>
            <p:ph type="dt" sz="half" idx="10"/>
          </p:nvPr>
        </p:nvSpPr>
        <p:spPr/>
        <p:txBody>
          <a:bodyPr/>
          <a:lstStyle>
            <a:lvl1pPr>
              <a:defRPr/>
            </a:lvl1pPr>
          </a:lstStyle>
          <a:p>
            <a:pPr>
              <a:defRPr/>
            </a:pPr>
            <a:fld id="{EBFAC045-C8F1-43B8-96F4-F15F1949894E}" type="datetime1">
              <a:rPr lang="en-GB"/>
              <a:pPr>
                <a:defRPr/>
              </a:pPr>
              <a:t>31/03/2025</a:t>
            </a:fld>
            <a:endParaRPr lang="en-GB"/>
          </a:p>
        </p:txBody>
      </p:sp>
      <p:sp>
        <p:nvSpPr>
          <p:cNvPr id="3" name="Footer Placeholder 4">
            <a:extLst>
              <a:ext uri="{FF2B5EF4-FFF2-40B4-BE49-F238E27FC236}">
                <a16:creationId xmlns:a16="http://schemas.microsoft.com/office/drawing/2014/main" id="{D631DCCC-4585-400C-B485-0906043B6D57}"/>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2A42D341-C3EF-47A0-BF93-BDF55993CA6B}"/>
              </a:ext>
            </a:extLst>
          </p:cNvPr>
          <p:cNvSpPr>
            <a:spLocks noGrp="1"/>
          </p:cNvSpPr>
          <p:nvPr>
            <p:ph type="sldNum" sz="quarter" idx="12"/>
          </p:nvPr>
        </p:nvSpPr>
        <p:spPr/>
        <p:txBody>
          <a:bodyPr/>
          <a:lstStyle>
            <a:lvl1pPr>
              <a:defRPr/>
            </a:lvl1pPr>
          </a:lstStyle>
          <a:p>
            <a:pPr>
              <a:defRPr/>
            </a:pPr>
            <a:fld id="{73FD565E-8FCC-4371-8FE9-5F06F5570BFC}" type="slidenum">
              <a:rPr lang="en-GB" altLang="en-US"/>
              <a:pPr>
                <a:defRPr/>
              </a:pPr>
              <a:t>‹#›</a:t>
            </a:fld>
            <a:endParaRPr lang="en-GB" altLang="en-US"/>
          </a:p>
        </p:txBody>
      </p:sp>
    </p:spTree>
    <p:extLst>
      <p:ext uri="{BB962C8B-B14F-4D97-AF65-F5344CB8AC3E}">
        <p14:creationId xmlns:p14="http://schemas.microsoft.com/office/powerpoint/2010/main" val="293480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66ABC3D-8F3B-40FE-82FC-EE6568F6ED62}"/>
              </a:ext>
            </a:extLst>
          </p:cNvPr>
          <p:cNvSpPr>
            <a:spLocks noGrp="1"/>
          </p:cNvSpPr>
          <p:nvPr>
            <p:ph type="dt" sz="half" idx="10"/>
          </p:nvPr>
        </p:nvSpPr>
        <p:spPr/>
        <p:txBody>
          <a:bodyPr/>
          <a:lstStyle>
            <a:lvl1pPr>
              <a:defRPr/>
            </a:lvl1pPr>
          </a:lstStyle>
          <a:p>
            <a:pPr>
              <a:defRPr/>
            </a:pPr>
            <a:fld id="{364540DA-F832-4065-AE10-8EBD88DF7C23}" type="datetime1">
              <a:rPr lang="en-GB"/>
              <a:pPr>
                <a:defRPr/>
              </a:pPr>
              <a:t>31/03/2025</a:t>
            </a:fld>
            <a:endParaRPr lang="en-GB"/>
          </a:p>
        </p:txBody>
      </p:sp>
      <p:sp>
        <p:nvSpPr>
          <p:cNvPr id="6" name="Footer Placeholder 4">
            <a:extLst>
              <a:ext uri="{FF2B5EF4-FFF2-40B4-BE49-F238E27FC236}">
                <a16:creationId xmlns:a16="http://schemas.microsoft.com/office/drawing/2014/main" id="{7752150D-DC64-451C-A87B-FA9F6E23F2B7}"/>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24D798D1-5958-4285-8CF7-ED9DF5A1D468}"/>
              </a:ext>
            </a:extLst>
          </p:cNvPr>
          <p:cNvSpPr>
            <a:spLocks noGrp="1"/>
          </p:cNvSpPr>
          <p:nvPr>
            <p:ph type="sldNum" sz="quarter" idx="12"/>
          </p:nvPr>
        </p:nvSpPr>
        <p:spPr/>
        <p:txBody>
          <a:bodyPr/>
          <a:lstStyle>
            <a:lvl1pPr>
              <a:defRPr/>
            </a:lvl1pPr>
          </a:lstStyle>
          <a:p>
            <a:pPr>
              <a:defRPr/>
            </a:pPr>
            <a:fld id="{05158ED4-ED95-4376-A9EB-6E8CA1E3FFA2}" type="slidenum">
              <a:rPr lang="en-GB" altLang="en-US"/>
              <a:pPr>
                <a:defRPr/>
              </a:pPr>
              <a:t>‹#›</a:t>
            </a:fld>
            <a:endParaRPr lang="en-GB" altLang="en-US"/>
          </a:p>
        </p:txBody>
      </p:sp>
    </p:spTree>
    <p:extLst>
      <p:ext uri="{BB962C8B-B14F-4D97-AF65-F5344CB8AC3E}">
        <p14:creationId xmlns:p14="http://schemas.microsoft.com/office/powerpoint/2010/main" val="37179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3010454-80D5-46A9-B340-E00FB4062D30}"/>
              </a:ext>
            </a:extLst>
          </p:cNvPr>
          <p:cNvSpPr>
            <a:spLocks noGrp="1"/>
          </p:cNvSpPr>
          <p:nvPr>
            <p:ph type="dt" sz="half" idx="10"/>
          </p:nvPr>
        </p:nvSpPr>
        <p:spPr/>
        <p:txBody>
          <a:bodyPr/>
          <a:lstStyle>
            <a:lvl1pPr>
              <a:defRPr/>
            </a:lvl1pPr>
          </a:lstStyle>
          <a:p>
            <a:pPr>
              <a:defRPr/>
            </a:pPr>
            <a:fld id="{8AFB9445-7A1A-4555-BFCA-1BED5BA732DC}" type="datetime1">
              <a:rPr lang="en-GB"/>
              <a:pPr>
                <a:defRPr/>
              </a:pPr>
              <a:t>31/03/2025</a:t>
            </a:fld>
            <a:endParaRPr lang="en-GB"/>
          </a:p>
        </p:txBody>
      </p:sp>
      <p:sp>
        <p:nvSpPr>
          <p:cNvPr id="6" name="Footer Placeholder 4">
            <a:extLst>
              <a:ext uri="{FF2B5EF4-FFF2-40B4-BE49-F238E27FC236}">
                <a16:creationId xmlns:a16="http://schemas.microsoft.com/office/drawing/2014/main" id="{EB2C9AC3-433D-496D-AA41-693436107B50}"/>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A1FB869F-3019-4FBF-9FB0-3C720D1A1024}"/>
              </a:ext>
            </a:extLst>
          </p:cNvPr>
          <p:cNvSpPr>
            <a:spLocks noGrp="1"/>
          </p:cNvSpPr>
          <p:nvPr>
            <p:ph type="sldNum" sz="quarter" idx="12"/>
          </p:nvPr>
        </p:nvSpPr>
        <p:spPr/>
        <p:txBody>
          <a:bodyPr/>
          <a:lstStyle>
            <a:lvl1pPr>
              <a:defRPr/>
            </a:lvl1pPr>
          </a:lstStyle>
          <a:p>
            <a:pPr>
              <a:defRPr/>
            </a:pPr>
            <a:fld id="{821FACED-E5F0-4F2A-8DF8-910341E5F0A7}" type="slidenum">
              <a:rPr lang="en-GB" altLang="en-US"/>
              <a:pPr>
                <a:defRPr/>
              </a:pPr>
              <a:t>‹#›</a:t>
            </a:fld>
            <a:endParaRPr lang="en-GB" altLang="en-US"/>
          </a:p>
        </p:txBody>
      </p:sp>
    </p:spTree>
    <p:extLst>
      <p:ext uri="{BB962C8B-B14F-4D97-AF65-F5344CB8AC3E}">
        <p14:creationId xmlns:p14="http://schemas.microsoft.com/office/powerpoint/2010/main" val="97137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BA17EA-16F9-4E28-817B-25AAC7EDBB46}"/>
              </a:ext>
            </a:extLst>
          </p:cNvPr>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6C6FFAD-4BAA-4101-95C1-3F2EC355CDE6}"/>
              </a:ext>
            </a:extLst>
          </p:cNvPr>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622F1D9-6F45-4895-AB8E-F6CE8EF7C885}"/>
              </a:ext>
            </a:extLst>
          </p:cNvPr>
          <p:cNvSpPr>
            <a:spLocks noGrp="1"/>
          </p:cNvSpPr>
          <p:nvPr>
            <p:ph type="dt" sz="half" idx="2"/>
          </p:nvPr>
        </p:nvSpPr>
        <p:spPr>
          <a:xfrm>
            <a:off x="342900" y="8475663"/>
            <a:ext cx="1600200"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4" charset="0"/>
                <a:cs typeface="Arial" charset="0"/>
              </a:defRPr>
            </a:lvl1pPr>
          </a:lstStyle>
          <a:p>
            <a:pPr>
              <a:defRPr/>
            </a:pPr>
            <a:fld id="{1C9DEAE6-7934-4FC3-B30E-3BBAB3054F34}" type="datetime1">
              <a:rPr lang="en-GB"/>
              <a:pPr>
                <a:defRPr/>
              </a:pPr>
              <a:t>31/03/2025</a:t>
            </a:fld>
            <a:endParaRPr lang="en-GB"/>
          </a:p>
        </p:txBody>
      </p:sp>
      <p:sp>
        <p:nvSpPr>
          <p:cNvPr id="5" name="Footer Placeholder 4">
            <a:extLst>
              <a:ext uri="{FF2B5EF4-FFF2-40B4-BE49-F238E27FC236}">
                <a16:creationId xmlns:a16="http://schemas.microsoft.com/office/drawing/2014/main" id="{0C586CA9-72AB-45D2-87FE-2C981D6BBACF}"/>
              </a:ext>
            </a:extLst>
          </p:cNvPr>
          <p:cNvSpPr>
            <a:spLocks noGrp="1"/>
          </p:cNvSpPr>
          <p:nvPr>
            <p:ph type="ftr" sz="quarter" idx="3"/>
          </p:nvPr>
        </p:nvSpPr>
        <p:spPr>
          <a:xfrm>
            <a:off x="2343150" y="8475663"/>
            <a:ext cx="2171700" cy="4857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n-ea"/>
                <a:cs typeface="Arial" charset="0"/>
              </a:defRPr>
            </a:lvl1pPr>
          </a:lstStyle>
          <a:p>
            <a:pPr>
              <a:defRPr/>
            </a:pPr>
            <a:endParaRPr lang="en-GB" altLang="en-US"/>
          </a:p>
        </p:txBody>
      </p:sp>
      <p:sp>
        <p:nvSpPr>
          <p:cNvPr id="6" name="Slide Number Placeholder 5">
            <a:extLst>
              <a:ext uri="{FF2B5EF4-FFF2-40B4-BE49-F238E27FC236}">
                <a16:creationId xmlns:a16="http://schemas.microsoft.com/office/drawing/2014/main" id="{874A8DED-ADAD-4DE8-BCC0-637932E20A74}"/>
              </a:ext>
            </a:extLst>
          </p:cNvPr>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E730227-05D7-41E4-B755-1C464E06BBC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A53FE-082B-13BD-8540-1CEB8618B2D7}"/>
            </a:ext>
          </a:extLst>
        </p:cNvPr>
        <p:cNvGrpSpPr/>
        <p:nvPr/>
      </p:nvGrpSpPr>
      <p:grpSpPr>
        <a:xfrm>
          <a:off x="0" y="0"/>
          <a:ext cx="0" cy="0"/>
          <a:chOff x="0" y="0"/>
          <a:chExt cx="0" cy="0"/>
        </a:xfrm>
      </p:grpSpPr>
      <p:pic>
        <p:nvPicPr>
          <p:cNvPr id="2050" name="Picture 2" descr="Centre for Port and Maritime History Logo and banner">
            <a:extLst>
              <a:ext uri="{FF2B5EF4-FFF2-40B4-BE49-F238E27FC236}">
                <a16:creationId xmlns:a16="http://schemas.microsoft.com/office/drawing/2014/main" id="{67B7CEC2-324E-90A3-798B-55D83A7DA93C}"/>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605"/>
          <a:stretch>
            <a:fillRect/>
          </a:stretch>
        </p:blipFill>
        <p:spPr bwMode="auto">
          <a:xfrm>
            <a:off x="0" y="1"/>
            <a:ext cx="6858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a:extLst>
              <a:ext uri="{FF2B5EF4-FFF2-40B4-BE49-F238E27FC236}">
                <a16:creationId xmlns:a16="http://schemas.microsoft.com/office/drawing/2014/main" id="{48A70D71-862A-23A0-FD7D-CCBF5315D0C9}"/>
              </a:ext>
            </a:extLst>
          </p:cNvPr>
          <p:cNvSpPr txBox="1">
            <a:spLocks noChangeArrowheads="1"/>
          </p:cNvSpPr>
          <p:nvPr/>
        </p:nvSpPr>
        <p:spPr bwMode="auto">
          <a:xfrm>
            <a:off x="33784" y="704428"/>
            <a:ext cx="6824216" cy="1419300"/>
          </a:xfrm>
          <a:prstGeom prst="rect">
            <a:avLst/>
          </a:prstGeom>
          <a:solidFill>
            <a:schemeClr val="accent1">
              <a:lumMod val="20000"/>
              <a:lumOff val="80000"/>
            </a:schemeClr>
          </a:solidFill>
          <a:ln w="76200" cmpd="tri">
            <a:solidFill>
              <a:schemeClr val="tx2">
                <a:lumMod val="75000"/>
              </a:schemeClr>
            </a:solidFill>
            <a:miter lim="800000"/>
            <a:headEnd/>
            <a:tailEnd/>
          </a:ln>
        </p:spPr>
        <p:txBody>
          <a:bodyPr/>
          <a:lstStyle/>
          <a:p>
            <a:pPr algn="ctr" eaLnBrk="1" hangingPunct="1">
              <a:spcAft>
                <a:spcPts val="1000"/>
              </a:spcAft>
              <a:defRPr/>
            </a:pPr>
            <a:r>
              <a:rPr lang="en-GB" sz="2400" b="1" dirty="0">
                <a:solidFill>
                  <a:srgbClr val="17365D"/>
                </a:solidFill>
                <a:latin typeface="Arial" charset="0"/>
                <a:cs typeface="Arial" charset="0"/>
              </a:rPr>
              <a:t>Mike Stammers Memorial Lecture</a:t>
            </a:r>
          </a:p>
          <a:p>
            <a:pPr algn="ctr" eaLnBrk="1" hangingPunct="1">
              <a:spcAft>
                <a:spcPts val="1000"/>
              </a:spcAft>
              <a:defRPr/>
            </a:pPr>
            <a:r>
              <a:rPr lang="en-US" sz="2400" b="1" dirty="0"/>
              <a:t>Wednesday, 7 May 2025, 5:30 </a:t>
            </a:r>
            <a:r>
              <a:rPr lang="en-US" sz="2400" b="1" dirty="0" err="1"/>
              <a:t>p.m</a:t>
            </a:r>
            <a:endParaRPr lang="en-US" sz="2400" b="1" dirty="0"/>
          </a:p>
          <a:p>
            <a:pPr algn="ctr" eaLnBrk="1" hangingPunct="1">
              <a:spcAft>
                <a:spcPts val="1000"/>
              </a:spcAft>
              <a:defRPr/>
            </a:pPr>
            <a:r>
              <a:rPr lang="en-US" sz="2400" b="1" dirty="0">
                <a:solidFill>
                  <a:srgbClr val="17365D"/>
                </a:solidFill>
                <a:latin typeface="Arial" charset="0"/>
                <a:cs typeface="Arial" charset="0"/>
              </a:rPr>
              <a:t>Museum of Liverpool, L3 1DG</a:t>
            </a:r>
            <a:r>
              <a:rPr lang="en-GB" sz="2400" b="1" dirty="0">
                <a:solidFill>
                  <a:srgbClr val="17365D"/>
                </a:solidFill>
                <a:latin typeface="Arial" charset="0"/>
                <a:cs typeface="Arial" charset="0"/>
              </a:rPr>
              <a:t> </a:t>
            </a:r>
            <a:endParaRPr lang="en-GB" sz="2000" dirty="0">
              <a:solidFill>
                <a:srgbClr val="17365D"/>
              </a:solidFill>
              <a:latin typeface="Arial" charset="0"/>
              <a:cs typeface="Arial" charset="0"/>
            </a:endParaRPr>
          </a:p>
        </p:txBody>
      </p:sp>
      <p:pic>
        <p:nvPicPr>
          <p:cNvPr id="5" name="Picture 4" descr="Painting of the sinking Lusitania">
            <a:extLst>
              <a:ext uri="{FF2B5EF4-FFF2-40B4-BE49-F238E27FC236}">
                <a16:creationId xmlns:a16="http://schemas.microsoft.com/office/drawing/2014/main" id="{B08E692C-8D1C-2233-D70C-FDA10932D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8" y="2317945"/>
            <a:ext cx="3233783" cy="1972320"/>
          </a:xfrm>
          <a:prstGeom prst="rect">
            <a:avLst/>
          </a:prstGeom>
          <a:ln>
            <a:noFill/>
          </a:ln>
          <a:effectLst>
            <a:softEdge rad="112500"/>
          </a:effectLst>
        </p:spPr>
      </p:pic>
      <p:sp>
        <p:nvSpPr>
          <p:cNvPr id="15" name="Text Box 3">
            <a:extLst>
              <a:ext uri="{FF2B5EF4-FFF2-40B4-BE49-F238E27FC236}">
                <a16:creationId xmlns:a16="http://schemas.microsoft.com/office/drawing/2014/main" id="{3235D45E-96BF-3A20-C52F-2D9FD7F6499E}"/>
              </a:ext>
            </a:extLst>
          </p:cNvPr>
          <p:cNvSpPr txBox="1">
            <a:spLocks noChangeArrowheads="1"/>
          </p:cNvSpPr>
          <p:nvPr/>
        </p:nvSpPr>
        <p:spPr bwMode="auto">
          <a:xfrm>
            <a:off x="3357881" y="2267744"/>
            <a:ext cx="3337921" cy="1972321"/>
          </a:xfrm>
          <a:prstGeom prst="rect">
            <a:avLst/>
          </a:prstGeom>
          <a:solidFill>
            <a:schemeClr val="accent6">
              <a:lumMod val="20000"/>
              <a:lumOff val="80000"/>
            </a:schemeClr>
          </a:solidFill>
          <a:ln w="76200" cmpd="tri">
            <a:noFill/>
            <a:miter lim="800000"/>
            <a:headEnd/>
            <a:tailEnd/>
          </a:ln>
        </p:spPr>
        <p:txBody>
          <a:bodyPr/>
          <a:lstStyle/>
          <a:p>
            <a:pPr algn="ctr">
              <a:defRPr/>
            </a:pPr>
            <a:r>
              <a:rPr lang="en-GB" sz="2800" b="1" kern="100" dirty="0">
                <a:effectLst/>
                <a:latin typeface="Calibri" panose="020F0502020204030204" pitchFamily="34" charset="0"/>
                <a:ea typeface="Aptos" panose="020B0004020202020204" pitchFamily="34" charset="0"/>
                <a:cs typeface="Times New Roman" panose="02020603050405020304" pitchFamily="18" charset="0"/>
              </a:rPr>
              <a:t>‘The sinking of the Lusitania: Misfortune or murder?</a:t>
            </a:r>
            <a:r>
              <a:rPr lang="en-GB" sz="1600" b="1" kern="100" dirty="0">
                <a:effectLst/>
                <a:latin typeface="Calibri" panose="020F0502020204030204" pitchFamily="34" charset="0"/>
                <a:ea typeface="Aptos" panose="020B0004020202020204" pitchFamily="34" charset="0"/>
                <a:cs typeface="Times New Roman" panose="02020603050405020304" pitchFamily="18" charset="0"/>
              </a:rPr>
              <a:t>’ </a:t>
            </a:r>
          </a:p>
          <a:p>
            <a:pPr algn="ctr">
              <a:defRPr/>
            </a:pPr>
            <a:r>
              <a:rPr lang="en-US" sz="1400" i="1" dirty="0"/>
              <a:t>by</a:t>
            </a:r>
          </a:p>
          <a:p>
            <a:pPr algn="ctr">
              <a:defRPr/>
            </a:pPr>
            <a:r>
              <a:rPr lang="en-US" sz="1400" b="1" dirty="0"/>
              <a:t>Peter Elson</a:t>
            </a:r>
          </a:p>
          <a:p>
            <a:pPr algn="ctr">
              <a:defRPr/>
            </a:pPr>
            <a:endParaRPr lang="en-US" sz="1400" dirty="0"/>
          </a:p>
          <a:p>
            <a:pPr algn="ctr">
              <a:defRPr/>
            </a:pPr>
            <a:r>
              <a:rPr lang="en-US" sz="1400" b="1" dirty="0"/>
              <a:t> </a:t>
            </a:r>
            <a:endParaRPr lang="en-GB" sz="1400" b="1" dirty="0">
              <a:solidFill>
                <a:srgbClr val="17365D"/>
              </a:solidFill>
              <a:latin typeface="Arial" charset="0"/>
              <a:cs typeface="Arial" charset="0"/>
            </a:endParaRPr>
          </a:p>
        </p:txBody>
      </p:sp>
      <p:sp>
        <p:nvSpPr>
          <p:cNvPr id="2" name="TextBox 1">
            <a:extLst>
              <a:ext uri="{FF2B5EF4-FFF2-40B4-BE49-F238E27FC236}">
                <a16:creationId xmlns:a16="http://schemas.microsoft.com/office/drawing/2014/main" id="{590A48F7-DAE0-949C-E67A-3D5DE1049D83}"/>
              </a:ext>
            </a:extLst>
          </p:cNvPr>
          <p:cNvSpPr txBox="1"/>
          <p:nvPr/>
        </p:nvSpPr>
        <p:spPr>
          <a:xfrm>
            <a:off x="16892" y="4303585"/>
            <a:ext cx="6858000" cy="3852786"/>
          </a:xfrm>
          <a:prstGeom prst="rect">
            <a:avLst/>
          </a:prstGeom>
          <a:noFill/>
        </p:spPr>
        <p:txBody>
          <a:bodyPr wrap="square" rtlCol="0">
            <a:spAutoFit/>
          </a:bodyPr>
          <a:lstStyle/>
          <a:p>
            <a:pPr>
              <a:lnSpc>
                <a:spcPct val="115000"/>
              </a:lnSpc>
              <a:spcAft>
                <a:spcPts val="800"/>
              </a:spcAft>
              <a:buNone/>
            </a:pPr>
            <a:r>
              <a:rPr lang="en-GB" sz="1400" kern="100" dirty="0">
                <a:effectLst/>
                <a:latin typeface="Calibri" panose="020F0502020204030204" pitchFamily="34" charset="0"/>
                <a:ea typeface="Aptos" panose="020B0004020202020204" pitchFamily="34" charset="0"/>
                <a:cs typeface="Times New Roman" panose="02020603050405020304" pitchFamily="18" charset="0"/>
              </a:rPr>
              <a:t>The catastrophic sinking of the Liverpool-bound Cunard superliner </a:t>
            </a:r>
            <a:r>
              <a:rPr lang="en-GB" sz="1400" i="1" kern="100" dirty="0">
                <a:effectLst/>
                <a:latin typeface="Calibri" panose="020F0502020204030204" pitchFamily="34" charset="0"/>
                <a:ea typeface="Aptos" panose="020B0004020202020204" pitchFamily="34" charset="0"/>
                <a:cs typeface="Times New Roman" panose="02020603050405020304" pitchFamily="18" charset="0"/>
              </a:rPr>
              <a:t>Lusitania</a:t>
            </a:r>
            <a:r>
              <a:rPr lang="en-GB" sz="1400" kern="100" dirty="0">
                <a:effectLst/>
                <a:latin typeface="Calibri" panose="020F0502020204030204" pitchFamily="34" charset="0"/>
                <a:ea typeface="Aptos" panose="020B0004020202020204" pitchFamily="34" charset="0"/>
                <a:cs typeface="Times New Roman" panose="02020603050405020304" pitchFamily="18" charset="0"/>
              </a:rPr>
              <a:t>, exactly 110 years ago to the day of this illustrated talk, has been overshadowed in the public mind by the spectacular tragedy of her White Star Line transatlantic rival </a:t>
            </a:r>
            <a:r>
              <a:rPr lang="en-GB" sz="1400" i="1" kern="100" dirty="0">
                <a:effectLst/>
                <a:latin typeface="Calibri" panose="020F0502020204030204" pitchFamily="34" charset="0"/>
                <a:ea typeface="Aptos" panose="020B0004020202020204" pitchFamily="34" charset="0"/>
                <a:cs typeface="Times New Roman" panose="02020603050405020304" pitchFamily="18" charset="0"/>
              </a:rPr>
              <a:t>Titanic</a:t>
            </a:r>
            <a:r>
              <a:rPr lang="en-GB" sz="1400" kern="100" dirty="0">
                <a:effectLst/>
                <a:latin typeface="Calibri" panose="020F0502020204030204" pitchFamily="34" charset="0"/>
                <a:ea typeface="Aptos" panose="020B0004020202020204" pitchFamily="34" charset="0"/>
                <a:cs typeface="Times New Roman" panose="02020603050405020304" pitchFamily="18" charset="0"/>
              </a:rPr>
              <a:t>.</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100" dirty="0">
                <a:effectLst/>
                <a:latin typeface="Calibri" panose="020F0502020204030204" pitchFamily="34" charset="0"/>
                <a:ea typeface="Aptos" panose="020B0004020202020204" pitchFamily="34" charset="0"/>
                <a:cs typeface="Times New Roman" panose="02020603050405020304" pitchFamily="18" charset="0"/>
              </a:rPr>
              <a:t>In reality, the loss of </a:t>
            </a:r>
            <a:r>
              <a:rPr lang="en-GB" sz="1400" i="1" kern="100" dirty="0">
                <a:effectLst/>
                <a:latin typeface="Calibri" panose="020F0502020204030204" pitchFamily="34" charset="0"/>
                <a:ea typeface="Aptos" panose="020B0004020202020204" pitchFamily="34" charset="0"/>
                <a:cs typeface="Times New Roman" panose="02020603050405020304" pitchFamily="18" charset="0"/>
              </a:rPr>
              <a:t>Lusitania</a:t>
            </a:r>
            <a:r>
              <a:rPr lang="en-GB" sz="1400" kern="100" dirty="0">
                <a:effectLst/>
                <a:latin typeface="Calibri" panose="020F0502020204030204" pitchFamily="34" charset="0"/>
                <a:ea typeface="Aptos" panose="020B0004020202020204" pitchFamily="34" charset="0"/>
                <a:cs typeface="Times New Roman" panose="02020603050405020304" pitchFamily="18" charset="0"/>
              </a:rPr>
              <a:t> three years after </a:t>
            </a:r>
            <a:r>
              <a:rPr lang="en-GB" sz="1400" i="1" kern="100" dirty="0">
                <a:effectLst/>
                <a:latin typeface="Calibri" panose="020F0502020204030204" pitchFamily="34" charset="0"/>
                <a:ea typeface="Aptos" panose="020B0004020202020204" pitchFamily="34" charset="0"/>
                <a:cs typeface="Times New Roman" panose="02020603050405020304" pitchFamily="18" charset="0"/>
              </a:rPr>
              <a:t>Titanic</a:t>
            </a:r>
            <a:r>
              <a:rPr lang="en-GB" sz="1400" kern="100" dirty="0">
                <a:effectLst/>
                <a:latin typeface="Calibri" panose="020F0502020204030204" pitchFamily="34" charset="0"/>
                <a:ea typeface="Aptos" panose="020B0004020202020204" pitchFamily="34" charset="0"/>
                <a:cs typeface="Times New Roman" panose="02020603050405020304" pitchFamily="18" charset="0"/>
              </a:rPr>
              <a:t> was vastly more important, not only changing the course of the First World War but of global warfare from the fateful 7 May 1915 as this famous ship, filled with 1,960 civilian souls was torpedoed by the German submarine </a:t>
            </a:r>
            <a:r>
              <a:rPr lang="en-GB" sz="1400" i="1" kern="100" dirty="0">
                <a:effectLst/>
                <a:latin typeface="Calibri" panose="020F0502020204030204" pitchFamily="34" charset="0"/>
                <a:ea typeface="Aptos" panose="020B0004020202020204" pitchFamily="34" charset="0"/>
                <a:cs typeface="Times New Roman" panose="02020603050405020304" pitchFamily="18" charset="0"/>
              </a:rPr>
              <a:t>U-20</a:t>
            </a:r>
            <a:r>
              <a:rPr lang="en-GB" sz="1400" kern="100" dirty="0">
                <a:effectLst/>
                <a:latin typeface="Calibri" panose="020F0502020204030204" pitchFamily="34" charset="0"/>
                <a:ea typeface="Aptos" panose="020B0004020202020204" pitchFamily="34" charset="0"/>
                <a:cs typeface="Times New Roman" panose="02020603050405020304" pitchFamily="18" charset="0"/>
              </a:rPr>
              <a:t>.</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100" dirty="0">
                <a:effectLst/>
                <a:latin typeface="Calibri" panose="020F0502020204030204" pitchFamily="34" charset="0"/>
                <a:ea typeface="Aptos" panose="020B0004020202020204" pitchFamily="34" charset="0"/>
                <a:cs typeface="Times New Roman" panose="02020603050405020304" pitchFamily="18" charset="0"/>
              </a:rPr>
              <a:t>But why was a passenger liner steaming through a warzone, ready prey for the invisible U-boat threat? Was it incompetence? Ignorance of the rapidly changing rules of engagement? Or was it more complex and sinister, with Germany believing she was carrying illegal arms to Britain and therefore a legitimate target?</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kern="100" dirty="0">
                <a:effectLst/>
                <a:latin typeface="Calibri" panose="020F0502020204030204" pitchFamily="34" charset="0"/>
                <a:ea typeface="Aptos" panose="020B0004020202020204" pitchFamily="34" charset="0"/>
                <a:cs typeface="Times New Roman" panose="02020603050405020304" pitchFamily="18" charset="0"/>
              </a:rPr>
              <a:t>Or worse, was it a plan by the man regularly hailed as the ‘Greatest Briton of All Time’ – Winston Churchill – to lure the US into the war, prompted by the death toll of American passengers?    </a:t>
            </a:r>
            <a:endParaRPr lang="en-GB" sz="1400" dirty="0"/>
          </a:p>
        </p:txBody>
      </p:sp>
      <p:sp>
        <p:nvSpPr>
          <p:cNvPr id="6" name="Text Box 3">
            <a:extLst>
              <a:ext uri="{FF2B5EF4-FFF2-40B4-BE49-F238E27FC236}">
                <a16:creationId xmlns:a16="http://schemas.microsoft.com/office/drawing/2014/main" id="{263A7A51-DA1B-30B4-0B0B-586ADF40D012}"/>
              </a:ext>
            </a:extLst>
          </p:cNvPr>
          <p:cNvSpPr txBox="1">
            <a:spLocks noChangeArrowheads="1"/>
          </p:cNvSpPr>
          <p:nvPr/>
        </p:nvSpPr>
        <p:spPr bwMode="auto">
          <a:xfrm>
            <a:off x="1484784" y="7845253"/>
            <a:ext cx="4239199" cy="567679"/>
          </a:xfrm>
          <a:prstGeom prst="rect">
            <a:avLst/>
          </a:prstGeom>
          <a:solidFill>
            <a:schemeClr val="accent6">
              <a:lumMod val="20000"/>
              <a:lumOff val="80000"/>
            </a:schemeClr>
          </a:solidFill>
          <a:ln w="76200" cmpd="tri">
            <a:noFill/>
            <a:miter lim="800000"/>
            <a:headEnd/>
            <a:tailEnd/>
          </a:ln>
        </p:spPr>
        <p:txBody>
          <a:bodyPr/>
          <a:lstStyle/>
          <a:p>
            <a:pPr algn="ctr">
              <a:defRPr/>
            </a:pPr>
            <a:r>
              <a:rPr lang="en-GB" sz="2800" b="1" kern="100" dirty="0">
                <a:latin typeface="Calibri" panose="020F0502020204030204" pitchFamily="34" charset="0"/>
                <a:ea typeface="Aptos" panose="020B0004020202020204" pitchFamily="34" charset="0"/>
                <a:cs typeface="Times New Roman" panose="02020603050405020304" pitchFamily="18" charset="0"/>
              </a:rPr>
              <a:t>Free Lecture: All welcome</a:t>
            </a:r>
            <a:endParaRPr lang="en-US" sz="1400" dirty="0"/>
          </a:p>
          <a:p>
            <a:pPr algn="ctr">
              <a:defRPr/>
            </a:pPr>
            <a:r>
              <a:rPr lang="en-US" sz="1400" b="1" dirty="0"/>
              <a:t> </a:t>
            </a:r>
            <a:endParaRPr lang="en-GB" sz="1400" b="1" dirty="0">
              <a:solidFill>
                <a:srgbClr val="17365D"/>
              </a:solidFill>
              <a:latin typeface="Arial" charset="0"/>
              <a:cs typeface="Arial" charset="0"/>
            </a:endParaRPr>
          </a:p>
        </p:txBody>
      </p:sp>
      <p:pic>
        <p:nvPicPr>
          <p:cNvPr id="2055" name="Picture 2" descr="Logos of the Centre for Port and Maritime History Institutions, Liverpool John Moores University, University of Liverpool and National Musuems Liverpoo">
            <a:extLst>
              <a:ext uri="{FF2B5EF4-FFF2-40B4-BE49-F238E27FC236}">
                <a16:creationId xmlns:a16="http://schemas.microsoft.com/office/drawing/2014/main" id="{053F952A-5618-BA7B-6B96-559CA2168E2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8251825"/>
            <a:ext cx="6591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073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Words>
  <Application>Microsoft Office PowerPoint</Application>
  <PresentationFormat>On-screen Show (4:3)</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PowerPoint Presentation</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Nicholas White</dc:creator>
  <cp:lastModifiedBy>White, Nick</cp:lastModifiedBy>
  <cp:revision>46</cp:revision>
  <dcterms:created xsi:type="dcterms:W3CDTF">2019-01-30T21:49:33Z</dcterms:created>
  <dcterms:modified xsi:type="dcterms:W3CDTF">2025-04-01T11:53:09Z</dcterms:modified>
</cp:coreProperties>
</file>