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86388" autoAdjust="0"/>
  </p:normalViewPr>
  <p:slideViewPr>
    <p:cSldViewPr snapToGrid="0" snapToObjects="1">
      <p:cViewPr varScale="1">
        <p:scale>
          <a:sx n="98" d="100"/>
          <a:sy n="98" d="100"/>
        </p:scale>
        <p:origin x="1470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Place your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Place your optional subheading here</a:t>
            </a:r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 your slide title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D18ED741E2743B1A093A93796452B" ma:contentTypeVersion="15" ma:contentTypeDescription="Create a new document." ma:contentTypeScope="" ma:versionID="98848fd176a605b4aba5d9516a87a593">
  <xsd:schema xmlns:xsd="http://www.w3.org/2001/XMLSchema" xmlns:xs="http://www.w3.org/2001/XMLSchema" xmlns:p="http://schemas.microsoft.com/office/2006/metadata/properties" xmlns:ns2="6ea4f5a2-6c83-45ea-82ef-70b51fabf6f8" xmlns:ns3="dac37fb3-e7b9-4739-bfd1-777062e83db3" targetNamespace="http://schemas.microsoft.com/office/2006/metadata/properties" ma:root="true" ma:fieldsID="602b12f8d045f3a2f2e38da147ecdd8c" ns2:_="" ns3:_="">
    <xsd:import namespace="6ea4f5a2-6c83-45ea-82ef-70b51fabf6f8"/>
    <xsd:import namespace="dac37fb3-e7b9-4739-bfd1-777062e83d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4f5a2-6c83-45ea-82ef-70b51fabf6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3fea976-0fb7-4036-bc8a-08177e9f58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c37fb3-e7b9-4739-bfd1-777062e83db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5b4ab90-fbc5-46f6-a53e-49a2227ad5db}" ma:internalName="TaxCatchAll" ma:showField="CatchAllData" ma:web="dac37fb3-e7b9-4739-bfd1-777062e83d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c37fb3-e7b9-4739-bfd1-777062e83db3" xsi:nil="true"/>
    <lcf76f155ced4ddcb4097134ff3c332f xmlns="6ea4f5a2-6c83-45ea-82ef-70b51fabf6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69CB84-2610-4B08-BB9C-1CD981683447}"/>
</file>

<file path=customXml/itemProps2.xml><?xml version="1.0" encoding="utf-8"?>
<ds:datastoreItem xmlns:ds="http://schemas.openxmlformats.org/officeDocument/2006/customXml" ds:itemID="{BF5C80A4-6C34-4305-AFF8-02B328F8BDEB}"/>
</file>

<file path=customXml/itemProps3.xml><?xml version="1.0" encoding="utf-8"?>
<ds:datastoreItem xmlns:ds="http://schemas.openxmlformats.org/officeDocument/2006/customXml" ds:itemID="{C9F6BCDF-FC70-420D-90E7-421E3AC6A2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20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Place your presentation title here</vt:lpstr>
      <vt:lpstr>Place your slide title here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Scott, Geoff</cp:lastModifiedBy>
  <cp:revision>21</cp:revision>
  <dcterms:created xsi:type="dcterms:W3CDTF">2020-01-09T16:59:10Z</dcterms:created>
  <dcterms:modified xsi:type="dcterms:W3CDTF">2024-01-03T12:33:49Z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0x010100110D18ED741E2743B1A093A93796452B</vt:lpwstr>
  </property>
</Properties>
</file>